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1"/>
  </p:notesMasterIdLst>
  <p:handoutMasterIdLst>
    <p:handoutMasterId r:id="rId22"/>
  </p:handoutMasterIdLst>
  <p:sldIdLst>
    <p:sldId id="268" r:id="rId2"/>
    <p:sldId id="269" r:id="rId3"/>
    <p:sldId id="270" r:id="rId4"/>
    <p:sldId id="272" r:id="rId5"/>
    <p:sldId id="271" r:id="rId6"/>
    <p:sldId id="264" r:id="rId7"/>
    <p:sldId id="273" r:id="rId8"/>
    <p:sldId id="274" r:id="rId9"/>
    <p:sldId id="275" r:id="rId10"/>
    <p:sldId id="281" r:id="rId11"/>
    <p:sldId id="276" r:id="rId12"/>
    <p:sldId id="277" r:id="rId13"/>
    <p:sldId id="283" r:id="rId14"/>
    <p:sldId id="282" r:id="rId15"/>
    <p:sldId id="278" r:id="rId16"/>
    <p:sldId id="280" r:id="rId17"/>
    <p:sldId id="279" r:id="rId18"/>
    <p:sldId id="263" r:id="rId19"/>
    <p:sldId id="267" r:id="rId20"/>
  </p:sldIdLst>
  <p:sldSz cx="9144000" cy="6858000" type="screen4x3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79">
          <p15:clr>
            <a:srgbClr val="A4A3A4"/>
          </p15:clr>
        </p15:guide>
        <p15:guide id="2" pos="30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220"/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94580" autoAdjust="0"/>
  </p:normalViewPr>
  <p:slideViewPr>
    <p:cSldViewPr snapToGrid="0">
      <p:cViewPr varScale="1">
        <p:scale>
          <a:sx n="107" d="100"/>
          <a:sy n="107" d="100"/>
        </p:scale>
        <p:origin x="-1740" y="-78"/>
      </p:cViewPr>
      <p:guideLst>
        <p:guide orient="horz" pos="3679"/>
        <p:guide pos="30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1108075"/>
            <a:ext cx="7385050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5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1600" y="2225040"/>
            <a:ext cx="9408160" cy="264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91440" y="2296160"/>
            <a:ext cx="9408160" cy="2468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T3Europe-network-art-no-bkg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0" b="29400"/>
          <a:stretch/>
        </p:blipFill>
        <p:spPr>
          <a:xfrm>
            <a:off x="-120029" y="2296160"/>
            <a:ext cx="935807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8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6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09111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3929063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1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7"/>
          </a:xfrm>
        </p:spPr>
        <p:txBody>
          <a:bodyPr lIns="0" tIns="0" anchor="t" anchorCtr="0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1000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7" r="12023"/>
          <a:stretch/>
        </p:blipFill>
        <p:spPr>
          <a:xfrm>
            <a:off x="0" y="2286000"/>
            <a:ext cx="9144000" cy="246888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T3Concept_Art_OrigPeople_rev_v3_nobkgnd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20098" r="610" b="29275"/>
          <a:stretch/>
        </p:blipFill>
        <p:spPr>
          <a:xfrm>
            <a:off x="5080" y="2286000"/>
            <a:ext cx="9144000" cy="2472765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39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one Cool Gray 11 Background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248920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T3Concept_Art_OrigPeople_rev_v3_nobkgnd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20098" r="610" b="29275"/>
          <a:stretch/>
        </p:blipFill>
        <p:spPr>
          <a:xfrm>
            <a:off x="5080" y="2286000"/>
            <a:ext cx="9144000" cy="24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0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T3Europe-network-art-no-bkg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10134" r="13280" b="10379"/>
          <a:stretch/>
        </p:blipFill>
        <p:spPr>
          <a:xfrm>
            <a:off x="0" y="0"/>
            <a:ext cx="9174480" cy="52019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01600" y="5181600"/>
            <a:ext cx="9408160" cy="10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1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slides_solid_green-0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1659"/>
          <a:stretch/>
        </p:blipFill>
        <p:spPr>
          <a:xfrm>
            <a:off x="0" y="1"/>
            <a:ext cx="9144000" cy="5219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r="37779"/>
          <a:stretch/>
        </p:blipFill>
        <p:spPr>
          <a:xfrm>
            <a:off x="0" y="0"/>
            <a:ext cx="9144000" cy="521208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T3Concept_Art_OrigPeople_rev_v3_nobkgnd.eps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0243" r="13445" b="10294"/>
          <a:stretch/>
        </p:blipFill>
        <p:spPr>
          <a:xfrm>
            <a:off x="0" y="0"/>
            <a:ext cx="9144000" cy="520192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8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one Cool Gray 11 Background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192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T3Concept_Art_OrigPeople_rev_v3_nobkgnd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0243" r="13445" b="10294"/>
          <a:stretch/>
        </p:blipFill>
        <p:spPr>
          <a:xfrm>
            <a:off x="0" y="0"/>
            <a:ext cx="914400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9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 lIns="0" tIns="0" bIns="0" anchor="t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 lIns="0" tIns="0" bIns="0" anchor="t" anchorCtr="0"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609600"/>
            <a:ext cx="8515926" cy="814388"/>
          </a:xfrm>
        </p:spPr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1" y="1539394"/>
            <a:ext cx="8467725" cy="382476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31939"/>
            <a:ext cx="4157662" cy="345094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9"/>
            <a:ext cx="4157663" cy="345094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274" y="609600"/>
            <a:ext cx="8515926" cy="814388"/>
          </a:xfrm>
        </p:spPr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E1026D-66BA-F64B-9F44-4A99E9559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28333" r="6957" b="48691"/>
          <a:stretch/>
        </p:blipFill>
        <p:spPr>
          <a:xfrm>
            <a:off x="392807" y="5541164"/>
            <a:ext cx="3417193" cy="73771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726" y="1064213"/>
            <a:ext cx="840047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70100"/>
            <a:ext cx="8493132" cy="3071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793772" y="5763508"/>
            <a:ext cx="1154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t3nederland.nl</a:t>
            </a:r>
          </a:p>
        </p:txBody>
      </p:sp>
    </p:spTree>
    <p:extLst>
      <p:ext uri="{BB962C8B-B14F-4D97-AF65-F5344CB8AC3E}">
        <p14:creationId xmlns:p14="http://schemas.microsoft.com/office/powerpoint/2010/main" val="15303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5" r:id="rId2"/>
    <p:sldLayoutId id="2147483749" r:id="rId3"/>
    <p:sldLayoutId id="2147483752" r:id="rId4"/>
    <p:sldLayoutId id="2147483748" r:id="rId5"/>
    <p:sldLayoutId id="2147483750" r:id="rId6"/>
    <p:sldLayoutId id="2147483727" r:id="rId7"/>
    <p:sldLayoutId id="2147483728" r:id="rId8"/>
    <p:sldLayoutId id="2147483729" r:id="rId9"/>
    <p:sldLayoutId id="2147483731" r:id="rId10"/>
    <p:sldLayoutId id="2147483732" r:id="rId11"/>
    <p:sldLayoutId id="2147483733" r:id="rId12"/>
    <p:sldLayoutId id="2147483734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3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65FA36BC-508E-4902-8AD5-52CEBF3D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Subjects	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0D0D9F4D-1E21-4C30-98F5-D829A0B1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sz="2200" dirty="0"/>
              <a:t>Path of Mars 3</a:t>
            </a:r>
          </a:p>
          <a:p>
            <a:r>
              <a:rPr lang="en-GB" sz="2200" dirty="0"/>
              <a:t>High and low tide 2</a:t>
            </a:r>
          </a:p>
          <a:p>
            <a:r>
              <a:rPr lang="en-GB" sz="2200" dirty="0"/>
              <a:t>Lift off of a plane 5</a:t>
            </a:r>
          </a:p>
          <a:p>
            <a:r>
              <a:rPr lang="en-GB" sz="2200" dirty="0"/>
              <a:t>Kinematics/derivatives 2</a:t>
            </a:r>
          </a:p>
          <a:p>
            <a:r>
              <a:rPr lang="en-GB" sz="2200" dirty="0"/>
              <a:t>Climate modelling</a:t>
            </a:r>
          </a:p>
          <a:p>
            <a:r>
              <a:rPr lang="en-GB" sz="2200" dirty="0"/>
              <a:t>Optics/geometry</a:t>
            </a:r>
          </a:p>
          <a:p>
            <a:r>
              <a:rPr lang="en-GB" sz="2200" dirty="0"/>
              <a:t>Measure energy 2</a:t>
            </a:r>
          </a:p>
          <a:p>
            <a:r>
              <a:rPr lang="en-GB" sz="2200" dirty="0"/>
              <a:t>Harmonic oscillation/sound 6</a:t>
            </a:r>
          </a:p>
          <a:p>
            <a:r>
              <a:rPr lang="en-GB" sz="2200" dirty="0"/>
              <a:t>Data analysis</a:t>
            </a:r>
          </a:p>
          <a:p>
            <a:r>
              <a:rPr lang="en-GB" sz="2200" dirty="0"/>
              <a:t>Pendulum/Clock 8</a:t>
            </a:r>
          </a:p>
          <a:p>
            <a:r>
              <a:rPr lang="en-GB" sz="2200" dirty="0" err="1"/>
              <a:t>Condensator</a:t>
            </a:r>
            <a:endParaRPr lang="en-GB" sz="2200" dirty="0"/>
          </a:p>
          <a:p>
            <a:r>
              <a:rPr lang="en-GB" sz="2200" dirty="0" err="1"/>
              <a:t>Absorbtion</a:t>
            </a:r>
            <a:r>
              <a:rPr lang="en-GB" sz="2200" dirty="0"/>
              <a:t> of </a:t>
            </a:r>
            <a:r>
              <a:rPr lang="en-GB" sz="2200" dirty="0" err="1"/>
              <a:t>licht</a:t>
            </a:r>
            <a:r>
              <a:rPr lang="en-GB" sz="2200" dirty="0"/>
              <a:t> 6</a:t>
            </a:r>
          </a:p>
          <a:p>
            <a:r>
              <a:rPr lang="en-GB" sz="2200" dirty="0"/>
              <a:t>Radioactivity/probability 1</a:t>
            </a:r>
          </a:p>
          <a:p>
            <a:r>
              <a:rPr lang="en-GB" sz="2200" dirty="0"/>
              <a:t>Radioactivity/exponential function</a:t>
            </a:r>
          </a:p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90CA70F-80D1-45B3-B123-E8CA92A37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8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8"/>
            <a:ext cx="8222793" cy="38754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Short presentation of subjects</a:t>
            </a:r>
          </a:p>
          <a:p>
            <a:pPr fontAlgn="ctr"/>
            <a:r>
              <a:rPr lang="nl-NL" dirty="0"/>
              <a:t>Make </a:t>
            </a:r>
            <a:r>
              <a:rPr lang="nl-NL" dirty="0" err="1"/>
              <a:t>clear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added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ideas</a:t>
            </a:r>
            <a:endParaRPr lang="nl-NL" dirty="0"/>
          </a:p>
          <a:p>
            <a:pPr fontAlgn="ctr"/>
            <a:endParaRPr lang="en-GB" dirty="0"/>
          </a:p>
          <a:p>
            <a:pPr fontAlgn="ctr"/>
            <a:endParaRPr lang="nl-NL" dirty="0"/>
          </a:p>
          <a:p>
            <a:endParaRPr lang="en-GB" dirty="0"/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round 2 and voting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0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8"/>
            <a:ext cx="8222793" cy="3875439"/>
          </a:xfrm>
        </p:spPr>
        <p:txBody>
          <a:bodyPr/>
          <a:lstStyle/>
          <a:p>
            <a:pPr fontAlgn="ctr"/>
            <a:endParaRPr lang="en-GB" dirty="0"/>
          </a:p>
          <a:p>
            <a:pPr fontAlgn="ctr"/>
            <a:endParaRPr lang="nl-NL" dirty="0"/>
          </a:p>
          <a:p>
            <a:endParaRPr lang="en-GB" dirty="0"/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until 11.00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6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609600"/>
            <a:ext cx="8515926" cy="519289"/>
          </a:xfrm>
        </p:spPr>
        <p:txBody>
          <a:bodyPr/>
          <a:lstStyle/>
          <a:p>
            <a:r>
              <a:rPr lang="en-US" dirty="0"/>
              <a:t>Agenda discussion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7" y="1193030"/>
            <a:ext cx="8467725" cy="382476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 2 11.00 until 12.30</a:t>
            </a:r>
          </a:p>
          <a:p>
            <a:r>
              <a:rPr lang="en-GB" dirty="0"/>
              <a:t>Dividing participants 		5 minutes</a:t>
            </a:r>
          </a:p>
          <a:p>
            <a:r>
              <a:rPr lang="en-GB" dirty="0"/>
              <a:t>Preparing material	 	60 minutes</a:t>
            </a:r>
          </a:p>
          <a:p>
            <a:r>
              <a:rPr lang="en-GB" dirty="0"/>
              <a:t>Present material 		20 minutes</a:t>
            </a:r>
          </a:p>
          <a:p>
            <a:r>
              <a:rPr lang="en-GB" dirty="0"/>
              <a:t>Ending				5   minutes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0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AF3209-9C0C-40F6-A5A0-DA6450E2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subjects in order of votes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32915FB-3180-4704-A4F4-ABF5D3A21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dirty="0"/>
              <a:t>Pendulum/Clock 8</a:t>
            </a:r>
          </a:p>
          <a:p>
            <a:r>
              <a:rPr lang="en-GB" dirty="0"/>
              <a:t>Absorption of light 6</a:t>
            </a:r>
          </a:p>
          <a:p>
            <a:r>
              <a:rPr lang="en-GB" dirty="0"/>
              <a:t>Harmonic oscillation/sound 6</a:t>
            </a:r>
          </a:p>
          <a:p>
            <a:r>
              <a:rPr lang="en-GB" dirty="0"/>
              <a:t>Lift off of a plane 5 </a:t>
            </a:r>
          </a:p>
          <a:p>
            <a:r>
              <a:rPr lang="en-GB" dirty="0"/>
              <a:t>Path of Mars 3</a:t>
            </a:r>
          </a:p>
          <a:p>
            <a:r>
              <a:rPr lang="en-GB" dirty="0"/>
              <a:t>High and low tide 2</a:t>
            </a:r>
          </a:p>
          <a:p>
            <a:r>
              <a:rPr lang="en-GB" dirty="0"/>
              <a:t>Kinematics/derivatives 2</a:t>
            </a:r>
          </a:p>
          <a:p>
            <a:r>
              <a:rPr lang="en-GB" dirty="0"/>
              <a:t>Measure energy 2</a:t>
            </a:r>
          </a:p>
          <a:p>
            <a:r>
              <a:rPr lang="en-GB" dirty="0"/>
              <a:t>Radioactivity/probability 1</a:t>
            </a:r>
          </a:p>
          <a:p>
            <a:endParaRPr lang="en-GB" dirty="0"/>
          </a:p>
          <a:p>
            <a:r>
              <a:rPr lang="en-GB" dirty="0"/>
              <a:t>Data analysis</a:t>
            </a:r>
          </a:p>
          <a:p>
            <a:r>
              <a:rPr lang="en-GB" dirty="0" err="1"/>
              <a:t>Condensator</a:t>
            </a:r>
            <a:endParaRPr lang="en-GB" dirty="0"/>
          </a:p>
          <a:p>
            <a:r>
              <a:rPr lang="en-GB" dirty="0"/>
              <a:t>Radioactivity/exponential function</a:t>
            </a:r>
          </a:p>
          <a:p>
            <a:r>
              <a:rPr lang="en-GB" dirty="0"/>
              <a:t>Climate modelling</a:t>
            </a:r>
          </a:p>
          <a:p>
            <a:r>
              <a:rPr lang="en-GB" dirty="0"/>
              <a:t>Optics/geometry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FFE8D387-5839-4ABC-9391-955C21B1A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8"/>
            <a:ext cx="8222793" cy="236272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Making lesson plans</a:t>
            </a:r>
          </a:p>
          <a:p>
            <a:pPr fontAlgn="ctr"/>
            <a:r>
              <a:rPr lang="nl-NL" dirty="0"/>
              <a:t>Group of 3 </a:t>
            </a:r>
            <a:r>
              <a:rPr lang="en-GB" dirty="0"/>
              <a:t>people</a:t>
            </a:r>
          </a:p>
          <a:p>
            <a:pPr fontAlgn="ctr"/>
            <a:r>
              <a:rPr lang="en-GB" dirty="0"/>
              <a:t>Divide over the subjects with most votes</a:t>
            </a:r>
          </a:p>
          <a:p>
            <a:pPr fontAlgn="ctr"/>
            <a:r>
              <a:rPr lang="en-GB" dirty="0"/>
              <a:t>If possible at least one member of original group stays in group</a:t>
            </a:r>
          </a:p>
          <a:p>
            <a:pPr fontAlgn="ctr"/>
            <a:endParaRPr lang="nl-NL" dirty="0"/>
          </a:p>
          <a:p>
            <a:pPr marL="0" indent="0">
              <a:buNone/>
            </a:pP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Make a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global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lesson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plan (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proposal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 subject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combining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math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physics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1 - 3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lessons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including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GB" dirty="0"/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3 Preparing lesson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0F1C885D-AD43-4B80-9AD4-2C06FA800AFA}"/>
              </a:ext>
            </a:extLst>
          </p:cNvPr>
          <p:cNvSpPr txBox="1"/>
          <p:nvPr/>
        </p:nvSpPr>
        <p:spPr>
          <a:xfrm>
            <a:off x="2284387" y="3494992"/>
            <a:ext cx="7202312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Subject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Summary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Math part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Physics part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Collaboration possibilities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Benefit of collaboration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Equipment needed for experimentation 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Make a detailed les setup for the 1 - 3 lessons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746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274" y="609600"/>
            <a:ext cx="8515926" cy="461554"/>
          </a:xfrm>
        </p:spPr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C120140F-6069-4EE9-8EC1-24C57234BD71}"/>
              </a:ext>
            </a:extLst>
          </p:cNvPr>
          <p:cNvSpPr txBox="1"/>
          <p:nvPr/>
        </p:nvSpPr>
        <p:spPr>
          <a:xfrm>
            <a:off x="323274" y="1175657"/>
            <a:ext cx="851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Subject (global)</a:t>
            </a:r>
          </a:p>
          <a:p>
            <a:endParaRPr lang="en-GB" dirty="0"/>
          </a:p>
          <a:p>
            <a:r>
              <a:rPr lang="en-GB" dirty="0"/>
              <a:t>Subject (detail description, summary (“selling” story)</a:t>
            </a:r>
          </a:p>
          <a:p>
            <a:endParaRPr lang="en-GB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6A0027A8-EF57-404D-BAC9-F82B1980581E}"/>
              </a:ext>
            </a:extLst>
          </p:cNvPr>
          <p:cNvSpPr txBox="1"/>
          <p:nvPr/>
        </p:nvSpPr>
        <p:spPr>
          <a:xfrm>
            <a:off x="323274" y="2295823"/>
            <a:ext cx="13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Math part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75D571ED-0E59-480F-A6D8-355889B3B156}"/>
              </a:ext>
            </a:extLst>
          </p:cNvPr>
          <p:cNvSpPr txBox="1"/>
          <p:nvPr/>
        </p:nvSpPr>
        <p:spPr>
          <a:xfrm>
            <a:off x="3716051" y="2295823"/>
            <a:ext cx="178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Physics part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CA61ECB9-E0C2-4EBE-B403-E17EB9600EC8}"/>
              </a:ext>
            </a:extLst>
          </p:cNvPr>
          <p:cNvSpPr txBox="1"/>
          <p:nvPr/>
        </p:nvSpPr>
        <p:spPr>
          <a:xfrm>
            <a:off x="4003104" y="2597724"/>
            <a:ext cx="178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Experiment (?)</a:t>
            </a:r>
          </a:p>
          <a:p>
            <a:endParaRPr lang="en-GB" sz="1200" dirty="0"/>
          </a:p>
          <a:p>
            <a:r>
              <a:rPr lang="en-GB" sz="1200" dirty="0"/>
              <a:t>Equipment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B1E70735-B41D-49C3-8A51-B320A7A1F90E}"/>
              </a:ext>
            </a:extLst>
          </p:cNvPr>
          <p:cNvSpPr txBox="1"/>
          <p:nvPr/>
        </p:nvSpPr>
        <p:spPr>
          <a:xfrm>
            <a:off x="323274" y="3429000"/>
            <a:ext cx="5933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Collaboration possibilities</a:t>
            </a:r>
          </a:p>
          <a:p>
            <a:endParaRPr lang="en-GB" dirty="0"/>
          </a:p>
          <a:p>
            <a:r>
              <a:rPr lang="en-GB" dirty="0"/>
              <a:t>Benefit of collaboration between math and physics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164EA3DB-33FD-4D46-80B6-F7613BF82FB5}"/>
              </a:ext>
            </a:extLst>
          </p:cNvPr>
          <p:cNvSpPr txBox="1"/>
          <p:nvPr/>
        </p:nvSpPr>
        <p:spPr>
          <a:xfrm>
            <a:off x="323274" y="4545874"/>
            <a:ext cx="80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Lesson 1: </a:t>
            </a:r>
          </a:p>
          <a:p>
            <a:pPr defTabSz="360000"/>
            <a:r>
              <a:rPr lang="en-GB" dirty="0"/>
              <a:t>	Goal</a:t>
            </a:r>
          </a:p>
          <a:p>
            <a:pPr defTabSz="360000"/>
            <a:r>
              <a:rPr lang="en-GB" dirty="0"/>
              <a:t>	Method</a:t>
            </a:r>
          </a:p>
        </p:txBody>
      </p:sp>
    </p:spTree>
    <p:extLst>
      <p:ext uri="{BB962C8B-B14F-4D97-AF65-F5344CB8AC3E}">
        <p14:creationId xmlns:p14="http://schemas.microsoft.com/office/powerpoint/2010/main" val="131239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8"/>
            <a:ext cx="8222793" cy="387543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Presentation of subjects</a:t>
            </a:r>
          </a:p>
          <a:p>
            <a:pPr fontAlgn="ctr"/>
            <a:r>
              <a:rPr lang="en-GB" dirty="0"/>
              <a:t>4 minutes per group</a:t>
            </a:r>
          </a:p>
          <a:p>
            <a:pPr fontAlgn="ctr"/>
            <a:r>
              <a:rPr lang="en-GB" dirty="0"/>
              <a:t>Present per group the lesson plan including</a:t>
            </a:r>
          </a:p>
          <a:p>
            <a:pPr lvl="1" fontAlgn="ctr"/>
            <a:r>
              <a:rPr lang="en-GB" dirty="0"/>
              <a:t>subject</a:t>
            </a:r>
          </a:p>
          <a:p>
            <a:pPr lvl="1" fontAlgn="ctr"/>
            <a:r>
              <a:rPr lang="en-GB" dirty="0"/>
              <a:t>collaboration possibilities</a:t>
            </a:r>
          </a:p>
          <a:p>
            <a:pPr lvl="1" fontAlgn="ctr"/>
            <a:r>
              <a:rPr lang="en-GB" dirty="0"/>
              <a:t>benefit of connecting physics and math</a:t>
            </a:r>
          </a:p>
          <a:p>
            <a:pPr fontAlgn="ctr"/>
            <a:endParaRPr lang="en-GB" dirty="0"/>
          </a:p>
          <a:p>
            <a:pPr fontAlgn="ctr"/>
            <a:endParaRPr lang="nl-NL" dirty="0"/>
          </a:p>
          <a:p>
            <a:pPr fontAlgn="ctr"/>
            <a:r>
              <a:rPr lang="en-GB" sz="2500" dirty="0"/>
              <a:t>Cathy.baars@quicknet.nl</a:t>
            </a:r>
          </a:p>
          <a:p>
            <a:pPr fontAlgn="ctr"/>
            <a:endParaRPr lang="nl-NL" dirty="0"/>
          </a:p>
          <a:p>
            <a:endParaRPr lang="en-GB" dirty="0"/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round 3 The plans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3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I do with the material?</a:t>
            </a:r>
          </a:p>
          <a:p>
            <a:r>
              <a:rPr lang="en-US" dirty="0"/>
              <a:t>What will you do with the material?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4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can physics and </a:t>
            </a:r>
            <a:r>
              <a:rPr lang="en-US" dirty="0" err="1"/>
              <a:t>maths</a:t>
            </a:r>
            <a:r>
              <a:rPr lang="en-US" dirty="0"/>
              <a:t> help each other </a:t>
            </a:r>
            <a:endParaRPr lang="nl-N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Cathy Baars</a:t>
            </a:r>
          </a:p>
        </p:txBody>
      </p:sp>
    </p:spTree>
    <p:extLst>
      <p:ext uri="{BB962C8B-B14F-4D97-AF65-F5344CB8AC3E}">
        <p14:creationId xmlns:p14="http://schemas.microsoft.com/office/powerpoint/2010/main" val="344477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609600"/>
            <a:ext cx="8515926" cy="519289"/>
          </a:xfrm>
        </p:spPr>
        <p:txBody>
          <a:bodyPr/>
          <a:lstStyle/>
          <a:p>
            <a:r>
              <a:rPr lang="en-US" dirty="0"/>
              <a:t>Agenda discussion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7" y="1193030"/>
            <a:ext cx="8467725" cy="382476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 1 9.00 until 10.30</a:t>
            </a:r>
          </a:p>
          <a:p>
            <a:r>
              <a:rPr lang="en-GB" dirty="0"/>
              <a:t>Introduction			15 minutes</a:t>
            </a:r>
          </a:p>
          <a:p>
            <a:r>
              <a:rPr lang="en-GB" dirty="0"/>
              <a:t>Gathering of subjects 		30 minutes</a:t>
            </a:r>
          </a:p>
          <a:p>
            <a:r>
              <a:rPr lang="en-GB" dirty="0"/>
              <a:t>Presentation of subjects		15 minutes</a:t>
            </a:r>
          </a:p>
          <a:p>
            <a:r>
              <a:rPr lang="en-GB" dirty="0"/>
              <a:t>Refining subjects		20 minutes</a:t>
            </a:r>
          </a:p>
          <a:p>
            <a:r>
              <a:rPr lang="en-GB" dirty="0"/>
              <a:t>Presenting and voting 		10 minutes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 2 11.00 until 12.30</a:t>
            </a:r>
          </a:p>
          <a:p>
            <a:r>
              <a:rPr lang="en-GB" dirty="0"/>
              <a:t>Dividing participants 		5 minutes</a:t>
            </a:r>
          </a:p>
          <a:p>
            <a:r>
              <a:rPr lang="en-GB" dirty="0"/>
              <a:t>Preparing material	 	60 minutes</a:t>
            </a:r>
          </a:p>
          <a:p>
            <a:r>
              <a:rPr lang="en-GB" dirty="0"/>
              <a:t>Present material 		20 minutes</a:t>
            </a:r>
          </a:p>
          <a:p>
            <a:r>
              <a:rPr lang="en-GB" dirty="0"/>
              <a:t>Ending				5   minutes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0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8"/>
            <a:ext cx="8222793" cy="38754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Goals</a:t>
            </a:r>
            <a:endParaRPr lang="nl-NL" dirty="0"/>
          </a:p>
          <a:p>
            <a:pPr fontAlgn="ctr"/>
            <a:r>
              <a:rPr lang="en-GB" dirty="0"/>
              <a:t>List of possible collaboration subjects (list)</a:t>
            </a:r>
          </a:p>
          <a:p>
            <a:pPr fontAlgn="ctr"/>
            <a:r>
              <a:rPr lang="en-GB" dirty="0"/>
              <a:t>Proposals of lessons (global)</a:t>
            </a:r>
          </a:p>
          <a:p>
            <a:pPr fontAlgn="ctr"/>
            <a:r>
              <a:rPr lang="en-GB" dirty="0"/>
              <a:t>Lesson plans (details)</a:t>
            </a:r>
          </a:p>
          <a:p>
            <a:pPr fontAlgn="ctr"/>
            <a:r>
              <a:rPr lang="en-GB" dirty="0"/>
              <a:t>Personal awareness of collaboration possibilities</a:t>
            </a:r>
          </a:p>
          <a:p>
            <a:pPr fontAlgn="ctr"/>
            <a:endParaRPr lang="nl-NL" dirty="0"/>
          </a:p>
          <a:p>
            <a:pPr fontAlgn="ctr"/>
            <a:r>
              <a:rPr lang="en-GB" dirty="0"/>
              <a:t>Outcome 		5 lesson plans for collaboration</a:t>
            </a:r>
          </a:p>
          <a:p>
            <a:pPr fontAlgn="ctr"/>
            <a:endParaRPr lang="en-GB" dirty="0"/>
          </a:p>
          <a:p>
            <a:pPr marL="2619961" lvl="8" indent="0" fontAlgn="ctr">
              <a:buNone/>
            </a:pPr>
            <a:r>
              <a:rPr lang="en-GB" dirty="0"/>
              <a:t>	</a:t>
            </a:r>
            <a:r>
              <a:rPr lang="en-GB" sz="1700" dirty="0"/>
              <a:t>list of possible subjects for collaboration</a:t>
            </a:r>
          </a:p>
          <a:p>
            <a:pPr marL="2619961" lvl="8" indent="0" fontAlgn="ctr">
              <a:buNone/>
            </a:pPr>
            <a:endParaRPr lang="nl-NL" sz="1700" dirty="0"/>
          </a:p>
          <a:p>
            <a:pPr marL="2239067" lvl="7" indent="0" fontAlgn="ctr">
              <a:buNone/>
            </a:pPr>
            <a:endParaRPr lang="nl-NL" sz="1700" dirty="0"/>
          </a:p>
          <a:p>
            <a:r>
              <a:rPr lang="en-US" dirty="0"/>
              <a:t>Not only discussing also working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this discussion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xmlns="" id="{004821F4-F701-4C48-A51A-690F0C1777A3}"/>
              </a:ext>
            </a:extLst>
          </p:cNvPr>
          <p:cNvSpPr/>
          <p:nvPr/>
        </p:nvSpPr>
        <p:spPr>
          <a:xfrm flipV="1">
            <a:off x="1749778" y="3722511"/>
            <a:ext cx="1230489" cy="128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xmlns="" id="{1F157DBD-9982-40BE-B81D-E6409929D9D5}"/>
              </a:ext>
            </a:extLst>
          </p:cNvPr>
          <p:cNvSpPr/>
          <p:nvPr/>
        </p:nvSpPr>
        <p:spPr>
          <a:xfrm flipV="1">
            <a:off x="1749777" y="4274640"/>
            <a:ext cx="1230489" cy="128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49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Voorstellen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1539394"/>
            <a:ext cx="3859796" cy="3824769"/>
          </a:xfrm>
        </p:spPr>
        <p:txBody>
          <a:bodyPr/>
          <a:lstStyle/>
          <a:p>
            <a:r>
              <a:rPr lang="en-US" dirty="0"/>
              <a:t>Cathy Baars</a:t>
            </a:r>
          </a:p>
          <a:p>
            <a:r>
              <a:rPr lang="en-US" dirty="0"/>
              <a:t>Martinuscollege</a:t>
            </a:r>
          </a:p>
          <a:p>
            <a:r>
              <a:rPr lang="en-US" dirty="0"/>
              <a:t>Physics and “STEM” teacher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T3 instructor from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Afbeeldingsresultaat voor martinuscollege">
            <a:extLst>
              <a:ext uri="{FF2B5EF4-FFF2-40B4-BE49-F238E27FC236}">
                <a16:creationId xmlns:a16="http://schemas.microsoft.com/office/drawing/2014/main" xmlns="" id="{A4902D3A-4E8B-4745-B7B1-A8E1F0108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658"/>
            <a:ext cx="3671325" cy="241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martinuscollege">
            <a:extLst>
              <a:ext uri="{FF2B5EF4-FFF2-40B4-BE49-F238E27FC236}">
                <a16:creationId xmlns:a16="http://schemas.microsoft.com/office/drawing/2014/main" xmlns="" id="{EA2E0197-BF1F-400B-B5FC-FB73E557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88387"/>
            <a:ext cx="3671325" cy="2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6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8"/>
            <a:ext cx="8222793" cy="38754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problem</a:t>
            </a:r>
          </a:p>
          <a:p>
            <a:pPr fontAlgn="ctr"/>
            <a:r>
              <a:rPr lang="nl-NL" dirty="0"/>
              <a:t>No </a:t>
            </a:r>
            <a:r>
              <a:rPr lang="nl-NL" dirty="0" err="1"/>
              <a:t>collaboration</a:t>
            </a:r>
            <a:r>
              <a:rPr lang="nl-NL" dirty="0"/>
              <a:t> </a:t>
            </a:r>
            <a:r>
              <a:rPr lang="nl-NL" dirty="0" err="1"/>
              <a:t>although</a:t>
            </a:r>
            <a:r>
              <a:rPr lang="nl-NL" dirty="0"/>
              <a:t> </a:t>
            </a:r>
            <a:r>
              <a:rPr lang="nl-NL" dirty="0" err="1"/>
              <a:t>math</a:t>
            </a:r>
            <a:r>
              <a:rPr lang="nl-NL" dirty="0"/>
              <a:t> is </a:t>
            </a:r>
            <a:r>
              <a:rPr lang="nl-NL" dirty="0" err="1"/>
              <a:t>language</a:t>
            </a:r>
            <a:r>
              <a:rPr lang="nl-NL" dirty="0"/>
              <a:t> of </a:t>
            </a:r>
            <a:r>
              <a:rPr lang="nl-NL" dirty="0" err="1"/>
              <a:t>physics</a:t>
            </a:r>
            <a:endParaRPr lang="nl-NL" dirty="0"/>
          </a:p>
          <a:p>
            <a:pPr fontAlgn="ctr"/>
            <a:r>
              <a:rPr lang="nl-NL" dirty="0" err="1"/>
              <a:t>Fear</a:t>
            </a:r>
            <a:r>
              <a:rPr lang="nl-NL" dirty="0"/>
              <a:t> of </a:t>
            </a:r>
            <a:r>
              <a:rPr lang="nl-NL" dirty="0" err="1"/>
              <a:t>losing</a:t>
            </a:r>
            <a:r>
              <a:rPr lang="nl-NL" dirty="0"/>
              <a:t> "pure </a:t>
            </a:r>
            <a:r>
              <a:rPr lang="nl-NL" dirty="0" err="1"/>
              <a:t>ness</a:t>
            </a:r>
            <a:r>
              <a:rPr lang="nl-NL" dirty="0"/>
              <a:t>" of </a:t>
            </a:r>
            <a:r>
              <a:rPr lang="nl-NL" dirty="0" err="1"/>
              <a:t>math</a:t>
            </a:r>
            <a:endParaRPr lang="nl-NL" dirty="0"/>
          </a:p>
          <a:p>
            <a:pPr fontAlgn="ctr"/>
            <a:r>
              <a:rPr lang="nl-NL" dirty="0"/>
              <a:t>Time </a:t>
            </a:r>
            <a:r>
              <a:rPr lang="nl-NL" dirty="0" err="1"/>
              <a:t>loss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students</a:t>
            </a:r>
            <a:endParaRPr lang="nl-NL" dirty="0"/>
          </a:p>
          <a:p>
            <a:pPr fontAlgn="ctr"/>
            <a:r>
              <a:rPr lang="nl-NL" dirty="0"/>
              <a:t>No </a:t>
            </a:r>
            <a:r>
              <a:rPr lang="nl-NL" dirty="0" err="1"/>
              <a:t>bridging</a:t>
            </a:r>
            <a:r>
              <a:rPr lang="nl-NL" dirty="0"/>
              <a:t> of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disciplines</a:t>
            </a:r>
          </a:p>
          <a:p>
            <a:pPr fontAlgn="ctr"/>
            <a:r>
              <a:rPr lang="nl-NL" dirty="0" err="1"/>
              <a:t>Missed</a:t>
            </a:r>
            <a:r>
              <a:rPr lang="nl-NL" dirty="0"/>
              <a:t> </a:t>
            </a:r>
            <a:r>
              <a:rPr lang="nl-NL" dirty="0" err="1"/>
              <a:t>oppurtunity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collaboration</a:t>
            </a:r>
            <a:endParaRPr lang="nl-NL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5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8"/>
            <a:ext cx="8222793" cy="38754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Gathering of subjects</a:t>
            </a:r>
          </a:p>
          <a:p>
            <a:pPr fontAlgn="ctr"/>
            <a:r>
              <a:rPr lang="nl-NL" dirty="0"/>
              <a:t>Group of 4 </a:t>
            </a:r>
            <a:r>
              <a:rPr lang="en-GB" dirty="0"/>
              <a:t>people</a:t>
            </a:r>
          </a:p>
          <a:p>
            <a:pPr fontAlgn="ctr"/>
            <a:endParaRPr lang="nl-NL" dirty="0"/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Goal</a:t>
            </a:r>
          </a:p>
          <a:p>
            <a:r>
              <a:rPr lang="en-GB" dirty="0"/>
              <a:t>Identifying subjects were collaboration is benefit for both </a:t>
            </a:r>
            <a:r>
              <a:rPr lang="en-GB" dirty="0" err="1"/>
              <a:t>physcis</a:t>
            </a:r>
            <a:r>
              <a:rPr lang="en-GB" dirty="0"/>
              <a:t> and math</a:t>
            </a:r>
          </a:p>
          <a:p>
            <a:r>
              <a:rPr lang="en-GB" dirty="0"/>
              <a:t>3 per group (at least)</a:t>
            </a:r>
          </a:p>
          <a:p>
            <a:r>
              <a:rPr lang="en-GB" dirty="0"/>
              <a:t>Short description</a:t>
            </a:r>
          </a:p>
          <a:p>
            <a:endParaRPr lang="en-GB" dirty="0"/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2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8"/>
            <a:ext cx="8222793" cy="38754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Short presentation of subjects</a:t>
            </a:r>
          </a:p>
          <a:p>
            <a:pPr fontAlgn="ctr"/>
            <a:r>
              <a:rPr lang="nl-NL" dirty="0" err="1"/>
              <a:t>One</a:t>
            </a:r>
            <a:r>
              <a:rPr lang="nl-NL" dirty="0"/>
              <a:t> per </a:t>
            </a:r>
            <a:r>
              <a:rPr lang="nl-NL" dirty="0" err="1"/>
              <a:t>group</a:t>
            </a:r>
            <a:r>
              <a:rPr lang="nl-NL" dirty="0"/>
              <a:t> presents</a:t>
            </a:r>
          </a:p>
          <a:p>
            <a:pPr fontAlgn="ctr"/>
            <a:endParaRPr lang="en-GB" dirty="0"/>
          </a:p>
          <a:p>
            <a:pPr fontAlgn="ctr"/>
            <a:endParaRPr lang="nl-NL" dirty="0"/>
          </a:p>
          <a:p>
            <a:endParaRPr lang="en-GB" dirty="0"/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round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7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8"/>
            <a:ext cx="8222793" cy="38754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Refining and deepening of subjects</a:t>
            </a:r>
          </a:p>
          <a:p>
            <a:pPr fontAlgn="ctr"/>
            <a:r>
              <a:rPr lang="nl-NL" dirty="0"/>
              <a:t>Group of 4 </a:t>
            </a:r>
            <a:r>
              <a:rPr lang="en-GB" dirty="0"/>
              <a:t>people</a:t>
            </a:r>
          </a:p>
          <a:p>
            <a:pPr fontAlgn="ctr"/>
            <a:r>
              <a:rPr lang="en-GB" dirty="0"/>
              <a:t>2 members of the group stay</a:t>
            </a:r>
          </a:p>
          <a:p>
            <a:pPr fontAlgn="ctr"/>
            <a:r>
              <a:rPr lang="en-GB" dirty="0"/>
              <a:t>2 members seek another group (not together)</a:t>
            </a:r>
          </a:p>
          <a:p>
            <a:pPr fontAlgn="ctr"/>
            <a:endParaRPr lang="nl-NL" dirty="0"/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Goal</a:t>
            </a:r>
          </a:p>
          <a:p>
            <a:r>
              <a:rPr lang="nl-NL" dirty="0" err="1"/>
              <a:t>Refining</a:t>
            </a:r>
            <a:r>
              <a:rPr lang="nl-NL" dirty="0"/>
              <a:t> subjects </a:t>
            </a:r>
          </a:p>
          <a:p>
            <a:r>
              <a:rPr lang="nl-NL" dirty="0" err="1"/>
              <a:t>Finding</a:t>
            </a:r>
            <a:r>
              <a:rPr lang="nl-NL" dirty="0"/>
              <a:t> new </a:t>
            </a:r>
            <a:r>
              <a:rPr lang="nl-NL" dirty="0" err="1"/>
              <a:t>ways</a:t>
            </a:r>
            <a:r>
              <a:rPr lang="nl-NL" dirty="0"/>
              <a:t> of </a:t>
            </a:r>
            <a:r>
              <a:rPr lang="nl-NL" dirty="0" err="1"/>
              <a:t>looking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subjects, </a:t>
            </a:r>
          </a:p>
          <a:p>
            <a:r>
              <a:rPr lang="nl-NL" dirty="0"/>
              <a:t>brainstorm</a:t>
            </a:r>
          </a:p>
          <a:p>
            <a:r>
              <a:rPr lang="nl-NL" dirty="0" err="1"/>
              <a:t>adding</a:t>
            </a:r>
            <a:r>
              <a:rPr lang="nl-NL" dirty="0"/>
              <a:t> </a:t>
            </a:r>
            <a:r>
              <a:rPr lang="nl-NL" dirty="0" err="1"/>
              <a:t>possiblities</a:t>
            </a:r>
            <a:endParaRPr lang="en-GB" dirty="0"/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 refining the ideas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77084"/>
      </p:ext>
    </p:extLst>
  </p:cSld>
  <p:clrMapOvr>
    <a:masterClrMapping/>
  </p:clrMapOvr>
</p:sld>
</file>

<file path=ppt/theme/theme1.xml><?xml version="1.0" encoding="utf-8"?>
<a:theme xmlns:a="http://schemas.openxmlformats.org/drawingml/2006/main" name="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480</Words>
  <Application>Microsoft Office PowerPoint</Application>
  <PresentationFormat>On-screen Show (4:3)</PresentationFormat>
  <Paragraphs>185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1_FinalPowerpoint</vt:lpstr>
      <vt:lpstr>PowerPoint Presentation</vt:lpstr>
      <vt:lpstr>How can physics and maths help each other </vt:lpstr>
      <vt:lpstr>Agenda discussion group</vt:lpstr>
      <vt:lpstr>Goal of this discussion group</vt:lpstr>
      <vt:lpstr>Voorstellen</vt:lpstr>
      <vt:lpstr>Problem definition</vt:lpstr>
      <vt:lpstr>Round 1</vt:lpstr>
      <vt:lpstr>Presentation round 1</vt:lpstr>
      <vt:lpstr>Round 2 refining the ideas</vt:lpstr>
      <vt:lpstr>Subjects </vt:lpstr>
      <vt:lpstr>Presentation round 2 and voting</vt:lpstr>
      <vt:lpstr>Break until 11.00 </vt:lpstr>
      <vt:lpstr>Agenda discussion group</vt:lpstr>
      <vt:lpstr>List of subjects in order of votes</vt:lpstr>
      <vt:lpstr>Round 3 Preparing lesson plan</vt:lpstr>
      <vt:lpstr>Format</vt:lpstr>
      <vt:lpstr>Presentation round 3 The plans</vt:lpstr>
      <vt:lpstr>Ending</vt:lpstr>
      <vt:lpstr>PowerPoint Presentation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Windows User</cp:lastModifiedBy>
  <cp:revision>261</cp:revision>
  <dcterms:created xsi:type="dcterms:W3CDTF">2007-12-19T20:51:45Z</dcterms:created>
  <dcterms:modified xsi:type="dcterms:W3CDTF">2019-05-02T06:46:24Z</dcterms:modified>
</cp:coreProperties>
</file>