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8" r:id="rId2"/>
    <p:sldId id="287" r:id="rId3"/>
    <p:sldId id="290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6" autoAdjust="0"/>
  </p:normalViewPr>
  <p:slideViewPr>
    <p:cSldViewPr>
      <p:cViewPr>
        <p:scale>
          <a:sx n="110" d="100"/>
          <a:sy n="110" d="100"/>
        </p:scale>
        <p:origin x="-6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9B18-8B84-4A90-8726-4F4733A09688}" type="datetimeFigureOut">
              <a:rPr lang="en-US" smtClean="0"/>
              <a:t>8/24/18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A5FF-CECD-4049-AB8D-91576D3E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28C58D-6045-487F-AFD8-55B6B56E9F8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18EA56B-ADE2-4108-BBB7-9D079231D52F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4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E359840-9455-4144-B71D-6F981C9AE7A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4D41FB-8AAF-4D11-8BB6-75AAFC49B67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39FBAFF-CC4D-42F0-81C2-FD19E881C822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BA88DA-5A08-4CD2-9E62-6592BC1C69D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DF1D27-BCD7-4469-A8D4-06053446F4CA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E6FBE99-549E-4F51-9B0C-41358EF58216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1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5FAC0C3-4C6A-4ED5-A4C7-BD9E4A3E64E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565304-0C46-4D5C-961F-E41901AC2E5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2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2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C21E2F-7186-4F6F-AC8B-F9756EC0A49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5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3830F7D-D99B-47D7-8A1D-B07ED6463C5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62C7B48-82B4-469D-A675-F42A7755A7FD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3AE23B3-ED6E-44C0-B7E8-C0E2A1BE8FC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C19FD4A-452E-4452-B7D3-AF4CEA771EB1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F735AE-ED01-4689-96B5-8F406DF4DCA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0271EA9-59D3-455B-8818-B89ECA32852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83C6230-094F-4027-81A6-86BA8ED81EC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69D96FF-B2F7-456F-AD95-43064B07E0A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28BC3DB-74DD-45E8-A86D-6E876D4DC8A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8/24/18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B5B314-EB64-46E4-8D40-B826BD6422F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yriad Pro" panose="020B0503030403020204" pitchFamily="34" charset="0"/>
          <a:cs typeface="Myriad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32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8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4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 smtClean="0"/>
              <a:t>Math in Motion Plus: Move the Cone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Texas Instruments</a:t>
            </a:r>
          </a:p>
          <a:p>
            <a:pPr algn="l"/>
            <a:r>
              <a:rPr lang="en-US" dirty="0" smtClean="0"/>
              <a:t>@</a:t>
            </a:r>
            <a:r>
              <a:rPr lang="en-US" dirty="0" err="1" smtClean="0"/>
              <a:t>ticalculators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3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3657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MAKE IT MOVE!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371600"/>
            <a:ext cx="424815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SQUARE PROGRAM: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CONNECT </a:t>
            </a:r>
            <a:r>
              <a:rPr lang="en-US" sz="2400" dirty="0" smtClean="0"/>
              <a:t>RV”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FORWARD </a:t>
            </a:r>
            <a:r>
              <a:rPr lang="en-US" sz="2400" dirty="0" smtClean="0"/>
              <a:t>2”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LEFT 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FORWARD </a:t>
            </a:r>
            <a:r>
              <a:rPr lang="en-US" sz="2400" dirty="0" smtClean="0"/>
              <a:t>2”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LEFT 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FORWARD </a:t>
            </a:r>
            <a:r>
              <a:rPr lang="en-US" sz="2400" dirty="0" smtClean="0"/>
              <a:t>2”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LEFT 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FORWARD </a:t>
            </a:r>
            <a:r>
              <a:rPr lang="en-US" sz="2400" dirty="0" smtClean="0"/>
              <a:t>2”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 "</a:t>
            </a:r>
            <a:r>
              <a:rPr lang="en-US" sz="2400" dirty="0"/>
              <a:t>RV LEFT 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5259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Task: Make Rover drive a square.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Commands are found by pressing </a:t>
            </a:r>
            <a:r>
              <a:rPr lang="en-US" sz="2400" b="1" dirty="0" smtClean="0">
                <a:solidFill>
                  <a:schemeClr val="bg1"/>
                </a:solidFill>
              </a:rPr>
              <a:t>menu</a:t>
            </a:r>
            <a:r>
              <a:rPr lang="en-US" sz="2400" b="1" dirty="0" smtClean="0">
                <a:solidFill>
                  <a:schemeClr val="bg1"/>
                </a:solidFill>
              </a:rPr>
              <a:t>, 8:Hub, </a:t>
            </a:r>
            <a:r>
              <a:rPr lang="en-US" sz="2400" b="1" dirty="0" smtClean="0">
                <a:solidFill>
                  <a:schemeClr val="bg1"/>
                </a:solidFill>
              </a:rPr>
              <a:t>7:</a:t>
            </a:r>
            <a:r>
              <a:rPr lang="en-US" sz="2400" b="1" dirty="0" smtClean="0">
                <a:solidFill>
                  <a:schemeClr val="bg1"/>
                </a:solidFill>
              </a:rPr>
              <a:t>Rover </a:t>
            </a:r>
            <a:r>
              <a:rPr lang="en-US" sz="2400" b="1" dirty="0" smtClean="0">
                <a:solidFill>
                  <a:schemeClr val="bg1"/>
                </a:solidFill>
              </a:rPr>
              <a:t>(RV</a:t>
            </a:r>
            <a:r>
              <a:rPr lang="en-US" sz="2400" b="1" dirty="0" smtClean="0">
                <a:solidFill>
                  <a:schemeClr val="bg1"/>
                </a:solidFill>
              </a:rPr>
              <a:t>), 1:Drive RV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Challenge: edit your program to make Rover drive a triangle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466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3657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MAKE IT MOVE!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371600"/>
            <a:ext cx="424815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SQUARE PROGRAM: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Send("CONNECT RV")</a:t>
            </a:r>
          </a:p>
          <a:p>
            <a:pPr marL="0" indent="0">
              <a:buNone/>
            </a:pPr>
            <a:r>
              <a:rPr lang="en-US" sz="2400" dirty="0"/>
              <a:t>Send("RV </a:t>
            </a:r>
            <a:r>
              <a:rPr lang="en-US" sz="2400" dirty="0" smtClean="0"/>
              <a:t>TO XY 2 0")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</a:t>
            </a:r>
            <a:r>
              <a:rPr lang="en-US" sz="2400" dirty="0"/>
              <a:t>("RV TO XY 2 </a:t>
            </a:r>
            <a:r>
              <a:rPr lang="en-US" sz="2400" dirty="0" smtClean="0"/>
              <a:t>2")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</a:t>
            </a:r>
            <a:r>
              <a:rPr lang="en-US" sz="2400" dirty="0"/>
              <a:t>("RV TO XY </a:t>
            </a:r>
            <a:r>
              <a:rPr lang="en-US" sz="2400" dirty="0" smtClean="0"/>
              <a:t>0 2")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Send</a:t>
            </a:r>
            <a:r>
              <a:rPr lang="en-US" sz="2400" dirty="0"/>
              <a:t>("RV TO XY </a:t>
            </a:r>
            <a:r>
              <a:rPr lang="en-US" sz="2400" dirty="0" smtClean="0"/>
              <a:t>0 0")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5259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Task: Make Rover drive a square using coordinates.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Commands </a:t>
            </a:r>
            <a:r>
              <a:rPr lang="en-US" sz="2400" b="1" dirty="0">
                <a:solidFill>
                  <a:schemeClr val="bg1"/>
                </a:solidFill>
              </a:rPr>
              <a:t>are found by pressing menu, 8:Hub, 7:Rover (RV), 1:Drive RV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Challenge: edit your program to make Rover drive a triangle using coordinates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270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challenge: Move the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399"/>
            <a:ext cx="4038600" cy="2282825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Beginning at the origin: drive around the 3 blue “dots” then push the cone from the yellow dot to the red dot. Closest to the red dot wins!</a:t>
            </a:r>
          </a:p>
          <a:p>
            <a:r>
              <a:rPr lang="en-US" sz="2400" dirty="0" smtClean="0"/>
              <a:t>Your </a:t>
            </a:r>
            <a:r>
              <a:rPr lang="en-US" sz="2400" dirty="0"/>
              <a:t>starting code:</a:t>
            </a:r>
          </a:p>
          <a:p>
            <a:pPr lvl="1"/>
            <a:r>
              <a:rPr lang="en-US" sz="1800" dirty="0" smtClean="0"/>
              <a:t>Send</a:t>
            </a:r>
            <a:r>
              <a:rPr lang="en-US" sz="1800" dirty="0"/>
              <a:t> </a:t>
            </a:r>
            <a:r>
              <a:rPr lang="en-US" sz="1800" dirty="0" smtClean="0"/>
              <a:t>"</a:t>
            </a:r>
            <a:r>
              <a:rPr lang="en-US" sz="1800" dirty="0"/>
              <a:t>CONNECT </a:t>
            </a:r>
            <a:r>
              <a:rPr lang="en-US" sz="1800" dirty="0" smtClean="0"/>
              <a:t>RV”</a:t>
            </a:r>
            <a:endParaRPr lang="en-US" sz="1800" dirty="0"/>
          </a:p>
          <a:p>
            <a:pPr lvl="1"/>
            <a:r>
              <a:rPr lang="en-US" sz="1800" dirty="0" smtClean="0"/>
              <a:t>Send</a:t>
            </a:r>
            <a:r>
              <a:rPr lang="en-US" sz="1800" dirty="0"/>
              <a:t> </a:t>
            </a:r>
            <a:r>
              <a:rPr lang="en-US" sz="1800" dirty="0" smtClean="0"/>
              <a:t>"</a:t>
            </a:r>
            <a:r>
              <a:rPr lang="en-US" sz="1800" dirty="0"/>
              <a:t>RV TO XY </a:t>
            </a:r>
            <a:r>
              <a:rPr lang="en-US" sz="1800" dirty="0" smtClean="0"/>
              <a:t>1 </a:t>
            </a:r>
            <a:r>
              <a:rPr lang="en-US" sz="1800" dirty="0" smtClean="0"/>
              <a:t>0”</a:t>
            </a:r>
            <a:endParaRPr lang="en-US" sz="1800" dirty="0"/>
          </a:p>
        </p:txBody>
      </p:sp>
      <p:pic>
        <p:nvPicPr>
          <p:cNvPr id="2050" name="Picture 2" descr="C:\Users\a0226426\Documents\_Marketing\NCTM National conference\2018 planning\_Exhibitor Sessions\3_Rover\rove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" b="99844" l="625" r="99375">
                        <a14:foregroundMark x1="4531" y1="65000" x2="4531" y2="65000"/>
                        <a14:foregroundMark x1="93594" y1="5469" x2="94531" y2="94844"/>
                        <a14:foregroundMark x1="85156" y1="95156" x2="6406" y2="8594"/>
                        <a14:foregroundMark x1="7969" y1="97344" x2="85156" y2="5469"/>
                        <a14:foregroundMark x1="38594" y1="27656" x2="38594" y2="27656"/>
                        <a14:foregroundMark x1="81875" y1="60156" x2="81875" y2="60156"/>
                        <a14:backgroundMark x1="40625" y1="63125" x2="40625" y2="63125"/>
                        <a14:backgroundMark x1="38906" y1="59062" x2="42500" y2="63125"/>
                        <a14:backgroundMark x1="37656" y1="60938" x2="40469" y2="57813"/>
                        <a14:backgroundMark x1="38750" y1="60938" x2="40938" y2="58594"/>
                        <a14:backgroundMark x1="41250" y1="58125" x2="41250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3925" y="1295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53" b="89779" l="1040" r="96778">
                        <a14:foregroundMark x1="21206" y1="78867" x2="21206" y2="78867"/>
                        <a14:foregroundMark x1="41996" y1="16160" x2="41996" y2="16160"/>
                        <a14:foregroundMark x1="44595" y1="17818" x2="44595" y2="17818"/>
                        <a14:foregroundMark x1="37526" y1="16298" x2="37526" y2="16298"/>
                        <a14:foregroundMark x1="28378" y1="12707" x2="28378" y2="12707"/>
                        <a14:foregroundMark x1="21414" y1="7873" x2="21414" y2="7873"/>
                        <a14:foregroundMark x1="28378" y1="7735" x2="28378" y2="7735"/>
                        <a14:backgroundMark x1="4886" y1="24309" x2="4886" y2="24309"/>
                        <a14:backgroundMark x1="41996" y1="83840" x2="41996" y2="83840"/>
                        <a14:backgroundMark x1="29002" y1="81354" x2="29002" y2="81354"/>
                        <a14:backgroundMark x1="28274" y1="76519" x2="28274" y2="76519"/>
                        <a14:backgroundMark x1="27547" y1="74586" x2="2754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907056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a0226426\Documents\_Marketing\NCTM National conference\2018 planning\_Exhibitor Sessions\3_Rover\rover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094" y1="60469" x2="41094" y2="60469"/>
                        <a14:foregroundMark x1="39531" y1="61094" x2="39531" y2="61094"/>
                        <a14:backgroundMark x1="36875" y1="47656" x2="36875" y2="47656"/>
                        <a14:backgroundMark x1="43125" y1="46875" x2="43125" y2="46875"/>
                        <a14:backgroundMark x1="50469" y1="47656" x2="50469" y2="47656"/>
                        <a14:backgroundMark x1="51563" y1="57969" x2="51563" y2="57969"/>
                        <a14:backgroundMark x1="51563" y1="32344" x2="51563" y2="32344"/>
                        <a14:backgroundMark x1="12031" y1="48125" x2="30938" y2="47969"/>
                        <a14:backgroundMark x1="39844" y1="48125" x2="87656" y2="47969"/>
                        <a14:backgroundMark x1="52344" y1="86406" x2="51563" y2="48125"/>
                        <a14:backgroundMark x1="52031" y1="41875" x2="50625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55909" r="54091" b="34773"/>
          <a:stretch/>
        </p:blipFill>
        <p:spPr bwMode="auto">
          <a:xfrm rot="5400000">
            <a:off x="6176959" y="2814639"/>
            <a:ext cx="419103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8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2600" decel="33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79 C -0.00989 0.0088 -0.02448 0.00579 -0.03854 0.0044 C -0.05312 0.00116 -0.06528 -0.00995 -0.08021 -0.01226 C -0.08559 -0.01296 -0.09253 -0.01597 -0.09791 -0.01643 C -0.11041 -0.01736 -0.12291 -0.01736 -0.13541 -0.01782 C -0.14305 -0.02037 -0.15069 -0.02222 -0.15833 -0.02476 C -0.16319 -0.02963 -0.16736 -0.03055 -0.17291 -0.0331 C -0.17326 -0.03865 -0.17309 -0.04421 -0.17396 -0.04976 C -0.17448 -0.05324 -0.17882 -0.0618 -0.18021 -0.06504 C -0.18159 -0.06875 -0.18333 -0.07222 -0.18437 -0.07615 C -0.18472 -0.07754 -0.18489 -0.07893 -0.18541 -0.08032 C -0.18854 -0.08842 -0.19357 -0.09513 -0.19583 -0.10393 C -0.19722 -0.12314 -0.20121 -0.14166 -0.20416 -0.16088 C -0.20382 -0.17199 -0.20364 -0.1831 -0.20312 -0.19421 C -0.2026 -0.20324 -0.19305 -0.22037 -0.18646 -0.22338 C -0.18107 -0.24467 -0.15503 -0.24328 -0.14271 -0.24421 C -0.13941 -0.24606 -0.13663 -0.24953 -0.13333 -0.25115 C -0.11684 -0.25926 -0.09496 -0.25833 -0.07812 -0.26088 C -0.05347 -0.25995 -0.04566 -0.26041 -0.02604 -0.25393 C -0.00972 -0.23773 0.00122 -0.24513 0.02604 -0.24421 C 0.03368 -0.24074 0.03646 -0.23981 0.04479 -0.23865 C 0.06268 -0.23263 0.05 -0.23333 0.07917 -0.23171 C 0.08785 -0.22893 0.08837 -0.21898 0.09375 -0.21088 C 0.09636 -0.20671 0.09948 -0.20578 0.10313 -0.20393 C 0.10782 -0.1956 0.11459 -0.19282 0.11979 -0.18588 C 0.12309 -0.18148 0.12032 -0.18148 0.125 -0.17893 C 0.14115 -0.17037 0.12292 -0.18287 0.14063 -0.17199 C 0.14462 -0.16944 0.14827 -0.1662 0.15209 -0.16365 C 0.15643 -0.15648 0.16077 -0.1493 0.16563 -0.14282 C 0.16702 -0.13518 0.16927 -0.13217 0.175 -0.13032 C 0.17743 -0.11782 0.17847 -0.10601 0.18229 -0.09421 C 0.18264 -0.09282 0.18282 -0.09143 0.18334 -0.09004 C 0.18386 -0.08865 0.1849 -0.0875 0.18542 -0.08588 C 0.18629 -0.0831 0.1875 -0.07754 0.1875 -0.07731 C 0.18698 -0.05926 0.18785 -0.02546 0.17813 -0.0081 C 0.1757 0.0051 0.17118 0.01737 0.16667 0.0294 C 0.16632 0.03635 0.16702 0.04352 0.16563 0.05024 C 0.16511 0.05278 0.16268 0.05371 0.16146 0.05579 C 0.15712 0.06343 0.15295 0.06991 0.14792 0.07662 C 0.14427 0.08149 0.14445 0.08565 0.13959 0.08774 C 0.13559 0.09167 0.13282 0.0926 0.12813 0.09468 C 0.12674 0.09746 0.12431 0.09977 0.12396 0.10301 C 0.12309 0.11436 0.12084 0.12662 0.1125 0.13218 C 0.10799 0.14422 0.10295 0.14422 0.09688 0.1544 C 0.09445 0.15834 0.09236 0.1625 0.09063 0.1669 C 0.08959 0.16968 0.08889 0.17269 0.0875 0.17524 C 0.08472 0.17987 0.06945 0.20024 0.06563 0.20301 C 0.06285 0.2051 0.05938 0.20487 0.05625 0.20579 C 0.04966 0.20487 0.04306 0.20255 0.03646 0.20301 C 0.0316 0.20324 0.02934 0.21181 0.02709 0.21551 C 0.02292 0.22246 0.01719 0.22686 0.01146 0.23079 C 0.00799 0.23774 0.004 0.2382 -0.00208 0.24028 C -0.01319 0.25162 -0.0309 0.25811 -0.04479 0.26274 C -0.06041 0.26065 -0.07639 0.26112 -0.09166 0.25579 C -0.09843 0.25348 -0.10486 0.24908 -0.11146 0.24607 C -0.11736 0.24005 -0.12309 0.23496 -0.13021 0.23218 C -0.13368 0.23079 -0.14062 0.22801 -0.14062 0.22824 C -0.14323 0.22107 -0.14635 0.22014 -0.15 0.21412 C -0.15156 0.21158 -0.1526 0.20834 -0.15416 0.20579 C -0.15677 0.20186 -0.1625 0.19468 -0.1625 0.19491 C -0.16493 0.18473 -0.17326 0.17917 -0.17812 0.17107 C -0.18038 0.16343 -0.18212 0.15695 -0.18541 0.15024 C -0.18837 0.13426 -0.18802 0.13519 -0.19375 0.12385 C -0.19514 0.11297 -0.19843 0.10394 -0.2 0.09329 C -0.20069 0.04977 -0.20243 0.00625 -0.20208 -0.03726 C -0.20156 -0.09259 -0.20781 -0.0787 -0.19791 -0.09838 C -0.19913 -0.10601 -0.19948 -0.11018 -0.20312 -0.11643 C -0.20278 -0.12523 -0.20278 -0.13402 -0.20208 -0.14282 C -0.20173 -0.14652 -0.2 -0.15393 -0.2 -0.1537 C -0.1993 -0.18495 -0.20208 -0.20185 -0.19062 -0.22476 C -0.18923 -0.23171 -0.18941 -0.24213 -0.1875 -0.24838 C -0.18628 -0.25254 -0.17812 -0.25393 -0.17812 -0.2537 C -0.17448 -0.25879 -0.17569 -0.25625 -0.17396 -0.26088 L 0.08177 0.16829 " pathEditMode="relative" rAng="0" ptsTypes="ffffffffffffffffffffffffffffffffffffffffffffffffffffffffffffffffffffffffAf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-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5E-6 1.11111E-6 L 0.15001 0.26667 " pathEditMode="relative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T_new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13364</TotalTime>
  <Words>269</Words>
  <Application>Microsoft Macintosh PowerPoint</Application>
  <PresentationFormat>On-screen Show (4:3)</PresentationFormat>
  <Paragraphs>41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1_ET_new</vt:lpstr>
      <vt:lpstr>Math in Motion Plus: Move the Cone Challenge</vt:lpstr>
      <vt:lpstr>MAKE IT MOVE!</vt:lpstr>
      <vt:lpstr>MAKE IT MOVE!</vt:lpstr>
      <vt:lpstr>Your challenge: Move the cone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Coding to</dc:title>
  <dc:creator>Brown, Curtis</dc:creator>
  <cp:lastModifiedBy>David Santucci</cp:lastModifiedBy>
  <cp:revision>146</cp:revision>
  <dcterms:created xsi:type="dcterms:W3CDTF">2017-10-17T15:34:02Z</dcterms:created>
  <dcterms:modified xsi:type="dcterms:W3CDTF">2018-08-24T22:14:04Z</dcterms:modified>
</cp:coreProperties>
</file>