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2" r:id="rId3"/>
    <p:sldId id="282" r:id="rId4"/>
    <p:sldId id="281" r:id="rId5"/>
    <p:sldId id="274" r:id="rId6"/>
    <p:sldId id="273" r:id="rId7"/>
    <p:sldId id="275" r:id="rId8"/>
    <p:sldId id="276" r:id="rId9"/>
    <p:sldId id="278" r:id="rId10"/>
    <p:sldId id="277" r:id="rId11"/>
    <p:sldId id="283" r:id="rId12"/>
    <p:sldId id="286" r:id="rId13"/>
    <p:sldId id="279" r:id="rId14"/>
    <p:sldId id="285" r:id="rId15"/>
    <p:sldId id="280" r:id="rId16"/>
    <p:sldId id="284" r:id="rId1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91D"/>
    <a:srgbClr val="F18019"/>
    <a:srgbClr val="E72A25"/>
    <a:srgbClr val="8E61A5"/>
    <a:srgbClr val="75CCFF"/>
    <a:srgbClr val="FFFFFF"/>
    <a:srgbClr val="6C1518"/>
    <a:srgbClr val="216480"/>
    <a:srgbClr val="1F5C74"/>
    <a:srgbClr val="359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9" autoAdjust="0"/>
    <p:restoredTop sz="99702" autoAdjust="0"/>
  </p:normalViewPr>
  <p:slideViewPr>
    <p:cSldViewPr snapToGrid="0">
      <p:cViewPr varScale="1">
        <p:scale>
          <a:sx n="148" d="100"/>
          <a:sy n="148" d="100"/>
        </p:scale>
        <p:origin x="126" y="168"/>
      </p:cViewPr>
      <p:guideLst>
        <p:guide orient="horz" pos="323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9B5B0-BAFB-4D57-99E5-3A714FC60E4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EF07-4492-4537-855C-58D2A8C7F1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946D-6895-4443-89F9-00B61F82AE37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0F06-95D8-4194-9C03-31A6B7A9E4F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D7D2E0C-E700-4CE2-8C21-26B68F79D381}" type="datetimeFigureOut">
              <a:rPr lang="en-US">
                <a:solidFill>
                  <a:srgbClr val="525252"/>
                </a:solidFill>
                <a:cs typeface="Arial" charset="0"/>
              </a:rPr>
              <a:pPr/>
              <a:t>3/22/2017</a:t>
            </a:fld>
            <a:endParaRPr lang="en-US">
              <a:solidFill>
                <a:srgbClr val="525252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25252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B2AC8BB-5EC4-4ABE-8C8E-08E5063FAA99}" type="slidenum">
              <a:rPr lang="en-US">
                <a:solidFill>
                  <a:srgbClr val="525252"/>
                </a:solidFill>
                <a:cs typeface="Arial" charset="0"/>
              </a:rPr>
              <a:pPr/>
              <a:t>‹Nr.›</a:t>
            </a:fld>
            <a:endParaRPr lang="en-US">
              <a:solidFill>
                <a:srgbClr val="52525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6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576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0783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083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CL9568_Sharing Inspiration logo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981316"/>
            <a:ext cx="1225802" cy="922153"/>
          </a:xfrm>
          <a:prstGeom prst="rect">
            <a:avLst/>
          </a:prstGeom>
        </p:spPr>
      </p:pic>
      <p:pic>
        <p:nvPicPr>
          <p:cNvPr id="14" name="Picture 13" descr="T3 Europe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8160"/>
            <a:ext cx="450837" cy="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71550"/>
            <a:ext cx="9144000" cy="36576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8209"/>
            <a:ext cx="8290859" cy="2354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>
              <a:defRPr sz="3200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CL9568_Sharing Inspiration logo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981316"/>
            <a:ext cx="1225802" cy="922153"/>
          </a:xfrm>
          <a:prstGeom prst="rect">
            <a:avLst/>
          </a:prstGeom>
        </p:spPr>
      </p:pic>
      <p:pic>
        <p:nvPicPr>
          <p:cNvPr id="14" name="Picture 13" descr="T3 Europe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8160"/>
            <a:ext cx="450837" cy="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971550"/>
            <a:ext cx="9144000" cy="36576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L9568_Sharing Inspiration logo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981316"/>
            <a:ext cx="1225802" cy="922153"/>
          </a:xfrm>
          <a:prstGeom prst="rect">
            <a:avLst/>
          </a:prstGeom>
        </p:spPr>
      </p:pic>
      <p:pic>
        <p:nvPicPr>
          <p:cNvPr id="10" name="Picture 9" descr="T3 Europe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8160"/>
            <a:ext cx="450837" cy="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9568_Sharing Inspiration logo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487123"/>
            <a:ext cx="3858254" cy="2902507"/>
          </a:xfrm>
          <a:prstGeom prst="rect">
            <a:avLst/>
          </a:prstGeom>
        </p:spPr>
      </p:pic>
      <p:pic>
        <p:nvPicPr>
          <p:cNvPr id="3" name="Picture 2" descr="T3 Europe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714750"/>
            <a:ext cx="754380" cy="8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10078 _T3_ppt_red-backgro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921512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74240" y="0"/>
            <a:ext cx="474472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L9568_Sharing Inspiration logo_v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487123"/>
            <a:ext cx="3858254" cy="2902507"/>
          </a:xfrm>
          <a:prstGeom prst="rect">
            <a:avLst/>
          </a:prstGeom>
        </p:spPr>
      </p:pic>
      <p:pic>
        <p:nvPicPr>
          <p:cNvPr id="3" name="Picture 2" descr="T3 Europe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714750"/>
            <a:ext cx="754380" cy="8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10078 _T3_ppt_red-backgro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71450"/>
            <a:ext cx="9231228" cy="53149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81280" y="3832860"/>
            <a:ext cx="9225280" cy="1310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9568_Sharing Inspiration logo_v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981316"/>
            <a:ext cx="1225802" cy="922153"/>
          </a:xfrm>
          <a:prstGeom prst="rect">
            <a:avLst/>
          </a:prstGeom>
        </p:spPr>
      </p:pic>
      <p:pic>
        <p:nvPicPr>
          <p:cNvPr id="9" name="Picture 8" descr="T3 Europe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8160"/>
            <a:ext cx="450837" cy="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10078 _T3_ppt_gray-background-02.png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4" y="-71121"/>
            <a:ext cx="9165924" cy="527735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81280" y="3832860"/>
            <a:ext cx="9225280" cy="1310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CL9568_Sharing Inspiration logo_v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981316"/>
            <a:ext cx="1225802" cy="922153"/>
          </a:xfrm>
          <a:prstGeom prst="rect">
            <a:avLst/>
          </a:prstGeom>
        </p:spPr>
      </p:pic>
      <p:pic>
        <p:nvPicPr>
          <p:cNvPr id="9" name="Picture 8" descr="T3 Europe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8160"/>
            <a:ext cx="450837" cy="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7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65" r:id="rId4"/>
    <p:sldLayoutId id="2147483672" r:id="rId5"/>
    <p:sldLayoutId id="2147483673" r:id="rId6"/>
    <p:sldLayoutId id="2147483667" r:id="rId7"/>
    <p:sldLayoutId id="214748367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Myriad Pro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Lucida Grande"/>
        <a:buChar char="»"/>
        <a:defRPr sz="32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742950" indent="-285750" algn="l" defTabSz="914400" rtl="0" eaLnBrk="1" latinLnBrk="0" hangingPunct="1">
        <a:spcBef>
          <a:spcPts val="600"/>
        </a:spcBef>
        <a:buFont typeface="Lucida Grande"/>
        <a:buChar char="»"/>
        <a:defRPr sz="28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1143000" indent="-228600" algn="l" defTabSz="914400" rtl="0" eaLnBrk="1" latinLnBrk="0" hangingPunct="1">
        <a:spcBef>
          <a:spcPts val="600"/>
        </a:spcBef>
        <a:buFont typeface="Lucida Grande"/>
        <a:buChar char="»"/>
        <a:defRPr sz="2400" kern="1200">
          <a:solidFill>
            <a:schemeClr val="tx1"/>
          </a:solidFill>
          <a:latin typeface="+mn-lt"/>
          <a:ea typeface="+mn-ea"/>
          <a:cs typeface="Myriad Pro"/>
        </a:defRPr>
      </a:lvl3pPr>
      <a:lvl4pPr marL="1600200" indent="-228600" algn="l" defTabSz="914400" rtl="0" eaLnBrk="1" latinLnBrk="0" hangingPunct="1">
        <a:spcBef>
          <a:spcPts val="6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Myriad Pro"/>
        </a:defRPr>
      </a:lvl4pPr>
      <a:lvl5pPr marL="2057400" indent="-228600" algn="l" defTabSz="914400" rtl="0" eaLnBrk="1" latinLnBrk="0" hangingPunct="1">
        <a:spcBef>
          <a:spcPts val="6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73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&amp; Login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606491"/>
            <a:ext cx="1942579" cy="306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20394"/>
            <a:ext cx="1800162" cy="63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49421"/>
            <a:ext cx="4394200" cy="318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2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Profile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55748"/>
            <a:ext cx="5549900" cy="4048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018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Profile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" y="1009651"/>
            <a:ext cx="5890188" cy="28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Resources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9" y="940705"/>
            <a:ext cx="7266102" cy="2576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0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Submit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resource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1353" t="17596" r="25356" b="10913"/>
          <a:stretch/>
        </p:blipFill>
        <p:spPr>
          <a:xfrm>
            <a:off x="457200" y="1066800"/>
            <a:ext cx="3887802" cy="29337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7014" t="34939" r="25555" b="12098"/>
          <a:stretch/>
        </p:blipFill>
        <p:spPr>
          <a:xfrm>
            <a:off x="4464049" y="1066800"/>
            <a:ext cx="368593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169" y="1164157"/>
            <a:ext cx="7668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Registration required</a:t>
            </a:r>
          </a:p>
          <a:p>
            <a:r>
              <a:rPr lang="en-US" dirty="0"/>
              <a:t>	we would like to know with who we are dealing</a:t>
            </a:r>
          </a:p>
          <a:p>
            <a:endParaRPr lang="en-US" dirty="0"/>
          </a:p>
          <a:p>
            <a:r>
              <a:rPr lang="en-US" dirty="0"/>
              <a:t>Terms &amp; Conditions required</a:t>
            </a:r>
          </a:p>
          <a:p>
            <a:r>
              <a:rPr lang="en-US" dirty="0"/>
              <a:t>	clarification of roles and responsibilities</a:t>
            </a:r>
          </a:p>
          <a:p>
            <a:endParaRPr lang="en-US" dirty="0"/>
          </a:p>
          <a:p>
            <a:r>
              <a:rPr lang="en-US" dirty="0"/>
              <a:t>Protection against inappropriate submissions</a:t>
            </a:r>
          </a:p>
          <a:p>
            <a:r>
              <a:rPr lang="en-US" dirty="0"/>
              <a:t>	Submission 	=&gt; Approval 	=&gt; Go live</a:t>
            </a:r>
          </a:p>
          <a:p>
            <a:r>
              <a:rPr lang="en-US" dirty="0"/>
              <a:t>	Edit		=&gt; Approval 	=&gt; Go live</a:t>
            </a:r>
          </a:p>
        </p:txBody>
      </p:sp>
    </p:spTree>
    <p:extLst>
      <p:ext uri="{BB962C8B-B14F-4D97-AF65-F5344CB8AC3E}">
        <p14:creationId xmlns:p14="http://schemas.microsoft.com/office/powerpoint/2010/main" val="74939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762000"/>
          </a:xfrm>
        </p:spPr>
        <p:txBody>
          <a:bodyPr anchor="t">
            <a:normAutofit/>
          </a:bodyPr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turn!           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live!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43100" y="1784350"/>
            <a:ext cx="328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http://www.t3europe.eu/home/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43100" y="239395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http://www.ti-unterrichtsmaterialien.net</a:t>
            </a:r>
          </a:p>
        </p:txBody>
      </p:sp>
    </p:spTree>
    <p:extLst>
      <p:ext uri="{BB962C8B-B14F-4D97-AF65-F5344CB8AC3E}">
        <p14:creationId xmlns:p14="http://schemas.microsoft.com/office/powerpoint/2010/main" val="13906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0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New European Content Portal</a:t>
            </a:r>
          </a:p>
        </p:txBody>
      </p:sp>
    </p:spTree>
    <p:extLst>
      <p:ext uri="{BB962C8B-B14F-4D97-AF65-F5344CB8AC3E}">
        <p14:creationId xmlns:p14="http://schemas.microsoft.com/office/powerpoint/2010/main" val="233119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Content? – What do you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Activities</a:t>
            </a:r>
          </a:p>
          <a:p>
            <a:pPr lvl="1"/>
            <a:r>
              <a:rPr lang="en-US" sz="1800" dirty="0"/>
              <a:t>DOC, PDF, TNS,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8933" y="1151335"/>
            <a:ext cx="4041775" cy="479822"/>
          </a:xfrm>
        </p:spPr>
        <p:txBody>
          <a:bodyPr/>
          <a:lstStyle/>
          <a:p>
            <a:r>
              <a:rPr lang="en-US" dirty="0"/>
              <a:t>Today &amp;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98933" y="1631157"/>
            <a:ext cx="4041775" cy="2083594"/>
          </a:xfrm>
        </p:spPr>
        <p:txBody>
          <a:bodyPr>
            <a:noAutofit/>
          </a:bodyPr>
          <a:lstStyle/>
          <a:p>
            <a:r>
              <a:rPr lang="en-US" sz="2000" dirty="0"/>
              <a:t>Activities</a:t>
            </a:r>
          </a:p>
          <a:p>
            <a:pPr lvl="1"/>
            <a:r>
              <a:rPr lang="en-US" sz="1800" dirty="0"/>
              <a:t>DOC, PDF, TNS, …</a:t>
            </a:r>
          </a:p>
          <a:p>
            <a:r>
              <a:rPr lang="en-US" sz="2000" dirty="0"/>
              <a:t>Videos</a:t>
            </a:r>
          </a:p>
          <a:p>
            <a:pPr lvl="1"/>
            <a:r>
              <a:rPr lang="en-US" sz="1800" dirty="0" err="1"/>
              <a:t>Youtube</a:t>
            </a:r>
            <a:r>
              <a:rPr lang="en-US" sz="1800" dirty="0"/>
              <a:t>, </a:t>
            </a:r>
            <a:r>
              <a:rPr lang="en-US" sz="1800" dirty="0" err="1"/>
              <a:t>Teachertube</a:t>
            </a:r>
            <a:r>
              <a:rPr lang="en-US" sz="1800" dirty="0"/>
              <a:t>, …</a:t>
            </a:r>
          </a:p>
          <a:p>
            <a:r>
              <a:rPr lang="en-US" sz="2000" dirty="0"/>
              <a:t>Webinars</a:t>
            </a:r>
          </a:p>
          <a:p>
            <a:pPr lvl="1"/>
            <a:r>
              <a:rPr lang="en-US" sz="1800" dirty="0"/>
              <a:t>From T³, TI and others</a:t>
            </a:r>
          </a:p>
          <a:p>
            <a:r>
              <a:rPr lang="en-US" sz="2000" dirty="0"/>
              <a:t>Links</a:t>
            </a:r>
          </a:p>
          <a:p>
            <a:pPr lvl="1"/>
            <a:r>
              <a:rPr lang="en-US" sz="1800" dirty="0"/>
              <a:t>Interactive STEM websites and other</a:t>
            </a:r>
          </a:p>
        </p:txBody>
      </p:sp>
    </p:spTree>
    <p:extLst>
      <p:ext uri="{BB962C8B-B14F-4D97-AF65-F5344CB8AC3E}">
        <p14:creationId xmlns:p14="http://schemas.microsoft.com/office/powerpoint/2010/main" val="360791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Sources</a:t>
            </a:r>
          </a:p>
        </p:txBody>
      </p:sp>
      <p:sp>
        <p:nvSpPr>
          <p:cNvPr id="4" name="Can 3"/>
          <p:cNvSpPr/>
          <p:nvPr/>
        </p:nvSpPr>
        <p:spPr>
          <a:xfrm>
            <a:off x="4165600" y="1761066"/>
            <a:ext cx="1608666" cy="20743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Repository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1820333"/>
            <a:ext cx="2370667" cy="474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2578100"/>
            <a:ext cx="2904067" cy="1312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37733" y="3018365"/>
            <a:ext cx="2633134" cy="3782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37267" y="3505201"/>
            <a:ext cx="2133600" cy="745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17" y="1498648"/>
            <a:ext cx="412526" cy="4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Professional People Silhouette by G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7" y="3190434"/>
            <a:ext cx="647177" cy="4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32" y="2313901"/>
            <a:ext cx="923656" cy="219558"/>
          </a:xfrm>
          <a:prstGeom prst="rect">
            <a:avLst/>
          </a:prstGeom>
        </p:spPr>
      </p:pic>
      <p:pic>
        <p:nvPicPr>
          <p:cNvPr id="1026" name="Picture 2" descr="Book Publishing Clipart #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47" y="4026088"/>
            <a:ext cx="275420" cy="4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rot="20419480">
            <a:off x="1741186" y="3566924"/>
            <a:ext cx="25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Textbook publishers et al.</a:t>
            </a:r>
          </a:p>
        </p:txBody>
      </p:sp>
      <p:sp>
        <p:nvSpPr>
          <p:cNvPr id="27" name="TextBox 26"/>
          <p:cNvSpPr txBox="1"/>
          <p:nvPr/>
        </p:nvSpPr>
        <p:spPr>
          <a:xfrm rot="188946">
            <a:off x="1961480" y="2419991"/>
            <a:ext cx="193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 content</a:t>
            </a:r>
          </a:p>
        </p:txBody>
      </p:sp>
      <p:sp>
        <p:nvSpPr>
          <p:cNvPr id="28" name="TextBox 27"/>
          <p:cNvSpPr txBox="1"/>
          <p:nvPr/>
        </p:nvSpPr>
        <p:spPr>
          <a:xfrm rot="21083302">
            <a:off x="1577648" y="2970292"/>
            <a:ext cx="193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Individual authors</a:t>
            </a:r>
          </a:p>
        </p:txBody>
      </p:sp>
      <p:sp>
        <p:nvSpPr>
          <p:cNvPr id="29" name="TextBox 28"/>
          <p:cNvSpPr txBox="1"/>
          <p:nvPr/>
        </p:nvSpPr>
        <p:spPr>
          <a:xfrm rot="685582">
            <a:off x="1913447" y="1820355"/>
            <a:ext cx="193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T3 authoring teams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0425" y="2887132"/>
            <a:ext cx="113453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9" y="2243311"/>
            <a:ext cx="1674812" cy="1287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7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</a:t>
            </a:r>
          </a:p>
        </p:txBody>
      </p:sp>
      <p:sp>
        <p:nvSpPr>
          <p:cNvPr id="4" name="Can 3"/>
          <p:cNvSpPr/>
          <p:nvPr/>
        </p:nvSpPr>
        <p:spPr>
          <a:xfrm>
            <a:off x="1193683" y="1761066"/>
            <a:ext cx="1608666" cy="20743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Repository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1667" y="2116667"/>
            <a:ext cx="787283" cy="17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785" y="2643716"/>
            <a:ext cx="876165" cy="656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1"/>
          </p:cNvCxnSpPr>
          <p:nvPr/>
        </p:nvCxnSpPr>
        <p:spPr>
          <a:xfrm flipV="1">
            <a:off x="122785" y="3018366"/>
            <a:ext cx="876165" cy="1720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2785" y="3505201"/>
            <a:ext cx="876165" cy="33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0197020\Documents\My Documents\Business Development\2016\happy faces\T3 Europ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9" y="1697856"/>
            <a:ext cx="412526" cy="4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Professional People Silhouette by G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5" y="2989955"/>
            <a:ext cx="647177" cy="4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4" y="2384038"/>
            <a:ext cx="923656" cy="219558"/>
          </a:xfrm>
          <a:prstGeom prst="rect">
            <a:avLst/>
          </a:prstGeom>
        </p:spPr>
      </p:pic>
      <p:pic>
        <p:nvPicPr>
          <p:cNvPr id="1026" name="Picture 2" descr="Book Publishing Clipart #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4" y="3505201"/>
            <a:ext cx="275420" cy="4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19929" y="2496175"/>
            <a:ext cx="72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Filter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68507" y="3104400"/>
            <a:ext cx="2179226" cy="624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19" y="2872824"/>
            <a:ext cx="2794898" cy="2148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Multidocument 11"/>
          <p:cNvSpPr/>
          <p:nvPr/>
        </p:nvSpPr>
        <p:spPr>
          <a:xfrm>
            <a:off x="3242733" y="847200"/>
            <a:ext cx="1092200" cy="1083733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3191D"/>
                </a:solidFill>
              </a:rPr>
              <a:t>TI Style</a:t>
            </a:r>
          </a:p>
        </p:txBody>
      </p:sp>
      <p:sp>
        <p:nvSpPr>
          <p:cNvPr id="23" name="Flowchart: Multidocument 22"/>
          <p:cNvSpPr/>
          <p:nvPr/>
        </p:nvSpPr>
        <p:spPr>
          <a:xfrm flipH="1">
            <a:off x="3242733" y="3835932"/>
            <a:ext cx="1092200" cy="108373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 Style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19600" y="3835932"/>
            <a:ext cx="728133" cy="6434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47733" y="3792099"/>
            <a:ext cx="8128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37" y="831196"/>
            <a:ext cx="2808263" cy="179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2968507" y="2164011"/>
            <a:ext cx="2009893" cy="634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17999" y="1761067"/>
            <a:ext cx="660401" cy="355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78400" y="2145575"/>
            <a:ext cx="8128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4986" y="2116667"/>
            <a:ext cx="0" cy="70696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96733" y="2963331"/>
            <a:ext cx="0" cy="70696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71172" y="2953387"/>
            <a:ext cx="72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8670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2339" y="1417707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search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76438"/>
            <a:ext cx="84820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905000" y="4068961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79589" y="3347462"/>
            <a:ext cx="272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and </a:t>
            </a:r>
            <a:br>
              <a:rPr lang="en-US" dirty="0"/>
            </a:br>
            <a:r>
              <a:rPr lang="en-US" dirty="0"/>
              <a:t>Resource submission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905000" y="1787039"/>
            <a:ext cx="1172633" cy="822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977902" y="3022601"/>
            <a:ext cx="1333498" cy="1046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311401" y="3022601"/>
            <a:ext cx="563032" cy="1046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311400" y="3022601"/>
            <a:ext cx="1532467" cy="1046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311400" y="3165476"/>
            <a:ext cx="2578100" cy="903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1905000" y="3022602"/>
            <a:ext cx="406400" cy="1046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0"/>
          </p:cNvCxnSpPr>
          <p:nvPr/>
        </p:nvCxnSpPr>
        <p:spPr>
          <a:xfrm flipV="1">
            <a:off x="7742745" y="2744456"/>
            <a:ext cx="194755" cy="603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Tag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8169" y="1994420"/>
            <a:ext cx="356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</a:t>
            </a:r>
          </a:p>
          <a:p>
            <a:r>
              <a:rPr lang="en-US" dirty="0"/>
              <a:t>Alphabetic tag search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/>
          <a:stretch/>
        </p:blipFill>
        <p:spPr bwMode="auto">
          <a:xfrm>
            <a:off x="38100" y="1600720"/>
            <a:ext cx="2957513" cy="2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600720"/>
            <a:ext cx="2590800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9" y="2629420"/>
            <a:ext cx="2576513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25285" b="31556"/>
          <a:stretch/>
        </p:blipFill>
        <p:spPr bwMode="auto">
          <a:xfrm>
            <a:off x="25401" y="940320"/>
            <a:ext cx="8468634" cy="5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43469" y="3805757"/>
            <a:ext cx="356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 portal</a:t>
            </a:r>
          </a:p>
          <a:p>
            <a:r>
              <a:rPr lang="en-US" dirty="0"/>
              <a:t>Contextualized tag 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35" y="1108533"/>
            <a:ext cx="176106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Enter tag…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8137" y="1108694"/>
            <a:ext cx="54186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116858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Options</a:t>
            </a:r>
          </a:p>
        </p:txBody>
      </p:sp>
      <p:pic>
        <p:nvPicPr>
          <p:cNvPr id="6" name="Picture 5" descr="Greenshot Cap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2603500"/>
            <a:ext cx="1363980" cy="134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5"/>
          <a:stretch/>
        </p:blipFill>
        <p:spPr bwMode="auto">
          <a:xfrm>
            <a:off x="228601" y="1014571"/>
            <a:ext cx="8468634" cy="158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2909887"/>
            <a:ext cx="9747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43" y="2667634"/>
            <a:ext cx="8921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6" y="2972435"/>
            <a:ext cx="9064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038475"/>
            <a:ext cx="89852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2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resources yourself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815370"/>
            <a:ext cx="8567738" cy="171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22890"/>
      </p:ext>
    </p:extLst>
  </p:cSld>
  <p:clrMapOvr>
    <a:masterClrMapping/>
  </p:clrMapOvr>
</p:sld>
</file>

<file path=ppt/theme/theme1.xml><?xml version="1.0" encoding="utf-8"?>
<a:theme xmlns:a="http://schemas.openxmlformats.org/drawingml/2006/main" name="2013_ET_ppt template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2013_ET_ppt template.potx</Template>
  <TotalTime>0</TotalTime>
  <Words>150</Words>
  <Application>Microsoft Office PowerPoint</Application>
  <PresentationFormat>Bildschirmpräsentation (16:9)</PresentationFormat>
  <Paragraphs>57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Myriad Pro</vt:lpstr>
      <vt:lpstr>2013_ET_ppt template</vt:lpstr>
      <vt:lpstr>PowerPoint-Präsentation</vt:lpstr>
      <vt:lpstr>PowerPoint-Präsentation</vt:lpstr>
      <vt:lpstr>Content? – What do you mean?</vt:lpstr>
      <vt:lpstr>Content Sources</vt:lpstr>
      <vt:lpstr>Content Delivery</vt:lpstr>
      <vt:lpstr>Search Bar</vt:lpstr>
      <vt:lpstr>Search by Tag</vt:lpstr>
      <vt:lpstr>Filter Options</vt:lpstr>
      <vt:lpstr>Manage your resources yourself</vt:lpstr>
      <vt:lpstr>Registration &amp; Login</vt:lpstr>
      <vt:lpstr>My Profile</vt:lpstr>
      <vt:lpstr>My Profile</vt:lpstr>
      <vt:lpstr>My Resources</vt:lpstr>
      <vt:lpstr>Submit a new resource</vt:lpstr>
      <vt:lpstr>Formalities</vt:lpstr>
      <vt:lpstr>Now it‘s your turn!            You go live!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REMINDER!</dc:title>
  <dc:creator>Tysun B McKay</dc:creator>
  <cp:lastModifiedBy>Heinz Rainer Geyer</cp:lastModifiedBy>
  <cp:revision>323</cp:revision>
  <cp:lastPrinted>2017-03-16T12:41:40Z</cp:lastPrinted>
  <dcterms:created xsi:type="dcterms:W3CDTF">2013-01-24T03:28:04Z</dcterms:created>
  <dcterms:modified xsi:type="dcterms:W3CDTF">2017-03-22T19:20:00Z</dcterms:modified>
</cp:coreProperties>
</file>