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86" r:id="rId3"/>
    <p:sldId id="301" r:id="rId4"/>
    <p:sldId id="300" r:id="rId5"/>
    <p:sldId id="299" r:id="rId6"/>
    <p:sldId id="302" r:id="rId7"/>
    <p:sldId id="298" r:id="rId8"/>
    <p:sldId id="306" r:id="rId9"/>
    <p:sldId id="303" r:id="rId10"/>
    <p:sldId id="304" r:id="rId11"/>
    <p:sldId id="305" r:id="rId12"/>
    <p:sldId id="316" r:id="rId13"/>
    <p:sldId id="317" r:id="rId14"/>
    <p:sldId id="318" r:id="rId15"/>
    <p:sldId id="314" r:id="rId16"/>
    <p:sldId id="294" r:id="rId17"/>
    <p:sldId id="310" r:id="rId18"/>
    <p:sldId id="311" r:id="rId19"/>
    <p:sldId id="312" r:id="rId20"/>
    <p:sldId id="291" r:id="rId21"/>
    <p:sldId id="277" r:id="rId22"/>
    <p:sldId id="292" r:id="rId23"/>
    <p:sldId id="309" r:id="rId24"/>
    <p:sldId id="283" r:id="rId25"/>
    <p:sldId id="256" r:id="rId26"/>
    <p:sldId id="319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80"/>
    <p:restoredTop sz="94649"/>
  </p:normalViewPr>
  <p:slideViewPr>
    <p:cSldViewPr snapToGrid="0" snapToObjects="1">
      <p:cViewPr varScale="1">
        <p:scale>
          <a:sx n="92" d="100"/>
          <a:sy n="92" d="100"/>
        </p:scale>
        <p:origin x="20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FFE483-8800-5045-B31F-48AEBA27A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B555FF-B759-0A47-A332-DC00D3212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577D3B-F064-5D4B-B853-CA1BF5C99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AD59CB-64A7-2B49-B62A-AF3B94BA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731F18-F230-8745-B2E5-69BCA06D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9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3FE24-6BA2-834C-9F94-CA51DE4A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AE4EF5-96E6-354E-BC53-19CF0C8AC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D1A013-7EBE-F140-BEB3-CFE60DBB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6CA5E9-B8AE-514F-9AEB-91C55528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95115E-58EB-5148-9212-C06DF94C9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058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6A53694-A61B-5A41-8A22-EA31E5598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6F3B8F-0FD0-8A40-9A5F-78E609377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9F57EA-7D5C-D94C-BF08-505B9A9F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0CAD9F-0DCB-E544-A646-87089A74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42AD76-FC59-ED47-9E52-32003FE8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605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68FB0-B468-6740-882A-1A9DA4B80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EBEB3E-0F61-C04C-B376-58582B770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DE123E-FCCD-3E47-896E-BC573E14B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15780D-F9E2-B845-953F-E4CC0646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C72C3B-B4CE-C843-8C03-C589197A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657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BC1D1-E145-D84C-A0A7-6C0277C3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515BD8-2E4E-0643-8EF1-97304360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B6D8ED-2F61-D549-88A1-F1299E75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E6746D-C3A5-504B-A88B-29ED2C36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C837B3-B325-B549-852B-94C46F0F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72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3CCAB-5763-4F43-8F98-0012862DB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D81B1F-E88F-B445-A86D-B8AFF4E3C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9BFBC02-A377-0544-B28F-2A28DF409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0336E7-A614-3F4D-99FF-D847DF3E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E909F6-AB72-BF4C-B3AF-DBB86345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E48410-BC37-F84A-A66D-20E9A2BC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62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5CBAC-0BB8-0049-AED6-E483E983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CDD091-2B96-5043-96B2-E70EBEA21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3AC53B-FCE1-5446-8EFA-8EBF8AF04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8748707-B4AC-274E-9693-6B274B4A2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D317E41-4E4C-164F-A560-29F05DD37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CAE994F-5839-5C4A-9A2F-A8F61C6B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7818E71-C009-E744-BA31-CB30DC68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D5CE69-A908-9742-BE58-0759B00F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00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0CCC7-0BD5-C44D-BDDB-8020DFE4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953DDC-D5D3-8943-BC60-8E1346F22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82753C1-C487-E945-A6B7-F3EEBE68D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FBEA8F-F4DE-164D-A8EE-E37F0E274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61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ED47809-9CF2-7748-B410-B3177D9F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5ED7AD6-3968-D545-A627-69B6F3E4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08988A-1C3A-3642-ACE5-44634A35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637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E43C0-CFF3-644F-B8FB-D37D3A5E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E93189-0729-B84E-8BB7-18D682A91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9A6D6F7-A687-8F47-9B45-4807A0DC5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6D0B97-07A9-3843-BC25-1F1F7250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3BD5964-18B2-F146-8E42-125325ADB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5B911E-5DA0-FA48-A340-75094E9B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31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89572-C758-DD40-A168-F2C45C5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B624DC-B67C-7842-B1FC-28C61B4A7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1F10A7-0489-284F-812F-1ECA9C10D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5C0AC7-19B9-E543-AA59-F98CD6D4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8AD0590-CD67-1F48-B2C8-F5461F99D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D800B-FEFB-B54A-ADB3-07839545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37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777CE22-5C8D-8F40-81E7-5DA3E73B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9C3473-3681-3B4C-B213-7A30896E1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778BB3-BA94-8C40-B8F4-556FE2A5B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7BCAD-B51F-AA49-9F99-991AD5C87B05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1535C5-0EA8-0043-98AE-5AFED5D91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DC5D5B-C090-764B-8106-2AB303A93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97D56-D1FE-C141-9780-929473000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13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openxmlformats.org/officeDocument/2006/relationships/image" Target="../media/image42.jpg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5" Type="http://schemas.openxmlformats.org/officeDocument/2006/relationships/image" Target="../media/image5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A46F5CB-F1C8-8B47-B3F5-74CA6B966C0A}"/>
              </a:ext>
            </a:extLst>
          </p:cNvPr>
          <p:cNvSpPr txBox="1"/>
          <p:nvPr/>
        </p:nvSpPr>
        <p:spPr>
          <a:xfrm>
            <a:off x="6858000" y="5284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586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854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Filters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CAE5B19-4012-9B45-B33A-F8EE0E9B3005}"/>
              </a:ext>
            </a:extLst>
          </p:cNvPr>
          <p:cNvSpPr/>
          <p:nvPr/>
        </p:nvSpPr>
        <p:spPr>
          <a:xfrm>
            <a:off x="1108673" y="3104805"/>
            <a:ext cx="1603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Helderheid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421E53F-9400-8848-845E-7DC277B0151E}"/>
              </a:ext>
            </a:extLst>
          </p:cNvPr>
          <p:cNvSpPr/>
          <p:nvPr/>
        </p:nvSpPr>
        <p:spPr>
          <a:xfrm>
            <a:off x="1108673" y="3764264"/>
            <a:ext cx="1248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Contrast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2D85F62-330B-D54E-891F-98F75B7BBDF4}"/>
              </a:ext>
            </a:extLst>
          </p:cNvPr>
          <p:cNvSpPr/>
          <p:nvPr/>
        </p:nvSpPr>
        <p:spPr>
          <a:xfrm>
            <a:off x="1108674" y="1782123"/>
            <a:ext cx="1603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bg1">
                    <a:lumMod val="75000"/>
                  </a:schemeClr>
                </a:solidFill>
                <a:effectLst/>
              </a:rPr>
              <a:t>Monochroom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AC46ABC-4F7E-B54B-B200-4C98FED0F2DD}"/>
              </a:ext>
            </a:extLst>
          </p:cNvPr>
          <p:cNvSpPr/>
          <p:nvPr/>
        </p:nvSpPr>
        <p:spPr>
          <a:xfrm>
            <a:off x="1108673" y="2443464"/>
            <a:ext cx="1603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bg1">
                    <a:lumMod val="75000"/>
                  </a:schemeClr>
                </a:solidFill>
                <a:effectLst/>
              </a:rPr>
              <a:t>Negatief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2438DDF-5690-C249-AD47-827BC06085C7}"/>
              </a:ext>
            </a:extLst>
          </p:cNvPr>
          <p:cNvSpPr txBox="1"/>
          <p:nvPr/>
        </p:nvSpPr>
        <p:spPr>
          <a:xfrm>
            <a:off x="1233933" y="3448586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A32477-F314-294F-BA24-A5C143E8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381" y="3249105"/>
            <a:ext cx="2233232" cy="2007761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AFC70B84-E20A-CB4D-A899-729FE83D500E}"/>
              </a:ext>
            </a:extLst>
          </p:cNvPr>
          <p:cNvSpPr/>
          <p:nvPr/>
        </p:nvSpPr>
        <p:spPr>
          <a:xfrm>
            <a:off x="3517200" y="3190056"/>
            <a:ext cx="2804789" cy="212255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A073E937-D92C-8246-ABC3-59EDDEE20B8E}"/>
              </a:ext>
            </a:extLst>
          </p:cNvPr>
          <p:cNvCxnSpPr>
            <a:cxnSpLocks/>
          </p:cNvCxnSpPr>
          <p:nvPr/>
        </p:nvCxnSpPr>
        <p:spPr>
          <a:xfrm flipH="1">
            <a:off x="5860138" y="4377383"/>
            <a:ext cx="983225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7F91BCF7-E208-E846-8683-4C9D0476ECE9}"/>
              </a:ext>
            </a:extLst>
          </p:cNvPr>
          <p:cNvCxnSpPr>
            <a:cxnSpLocks/>
          </p:cNvCxnSpPr>
          <p:nvPr/>
        </p:nvCxnSpPr>
        <p:spPr>
          <a:xfrm flipH="1">
            <a:off x="5860138" y="4632663"/>
            <a:ext cx="983225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8878E3B8-55C3-6244-BEAA-26C8D98A047D}"/>
              </a:ext>
            </a:extLst>
          </p:cNvPr>
          <p:cNvCxnSpPr>
            <a:cxnSpLocks/>
          </p:cNvCxnSpPr>
          <p:nvPr/>
        </p:nvCxnSpPr>
        <p:spPr>
          <a:xfrm flipH="1">
            <a:off x="5860138" y="4875473"/>
            <a:ext cx="983225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96A1E5A-6016-A841-B796-9689F4F4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021" y="3869474"/>
            <a:ext cx="956349" cy="1060049"/>
          </a:xfrm>
          <a:prstGeom prst="rect">
            <a:avLst/>
          </a:prstGeom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804B03CD-686F-2C4F-954D-0BFAF31D0BD2}"/>
              </a:ext>
            </a:extLst>
          </p:cNvPr>
          <p:cNvSpPr/>
          <p:nvPr/>
        </p:nvSpPr>
        <p:spPr>
          <a:xfrm>
            <a:off x="6987218" y="3764087"/>
            <a:ext cx="1329437" cy="127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4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854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Filters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CAE5B19-4012-9B45-B33A-F8EE0E9B3005}"/>
              </a:ext>
            </a:extLst>
          </p:cNvPr>
          <p:cNvSpPr/>
          <p:nvPr/>
        </p:nvSpPr>
        <p:spPr>
          <a:xfrm>
            <a:off x="1108673" y="3104805"/>
            <a:ext cx="1603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bg1">
                    <a:lumMod val="75000"/>
                  </a:schemeClr>
                </a:solidFill>
                <a:effectLst/>
              </a:rPr>
              <a:t>Helderheid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421E53F-9400-8848-845E-7DC277B0151E}"/>
              </a:ext>
            </a:extLst>
          </p:cNvPr>
          <p:cNvSpPr/>
          <p:nvPr/>
        </p:nvSpPr>
        <p:spPr>
          <a:xfrm>
            <a:off x="1108673" y="3764264"/>
            <a:ext cx="1248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bg1">
                    <a:lumMod val="75000"/>
                  </a:schemeClr>
                </a:solidFill>
                <a:effectLst/>
              </a:rPr>
              <a:t>Contrast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0D6A467-0643-7746-879F-91984C7C1B4D}"/>
              </a:ext>
            </a:extLst>
          </p:cNvPr>
          <p:cNvSpPr/>
          <p:nvPr/>
        </p:nvSpPr>
        <p:spPr>
          <a:xfrm>
            <a:off x="1108673" y="4422930"/>
            <a:ext cx="1971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Drempelwaarde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2D85F62-330B-D54E-891F-98F75B7BBDF4}"/>
              </a:ext>
            </a:extLst>
          </p:cNvPr>
          <p:cNvSpPr/>
          <p:nvPr/>
        </p:nvSpPr>
        <p:spPr>
          <a:xfrm>
            <a:off x="1108674" y="1782123"/>
            <a:ext cx="1603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bg1">
                    <a:lumMod val="75000"/>
                  </a:schemeClr>
                </a:solidFill>
                <a:effectLst/>
              </a:rPr>
              <a:t>Monochroom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AC46ABC-4F7E-B54B-B200-4C98FED0F2DD}"/>
              </a:ext>
            </a:extLst>
          </p:cNvPr>
          <p:cNvSpPr/>
          <p:nvPr/>
        </p:nvSpPr>
        <p:spPr>
          <a:xfrm>
            <a:off x="1108673" y="2443464"/>
            <a:ext cx="1603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bg1">
                    <a:lumMod val="75000"/>
                  </a:schemeClr>
                </a:solidFill>
                <a:effectLst/>
              </a:rPr>
              <a:t>Negatief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2438DDF-5690-C249-AD47-827BC06085C7}"/>
              </a:ext>
            </a:extLst>
          </p:cNvPr>
          <p:cNvSpPr txBox="1"/>
          <p:nvPr/>
        </p:nvSpPr>
        <p:spPr>
          <a:xfrm>
            <a:off x="1233933" y="3448586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F1DE34E-2BDE-4E41-83D8-1E3DC67AD007}"/>
              </a:ext>
            </a:extLst>
          </p:cNvPr>
          <p:cNvSpPr/>
          <p:nvPr/>
        </p:nvSpPr>
        <p:spPr>
          <a:xfrm>
            <a:off x="3517200" y="4502214"/>
            <a:ext cx="2493307" cy="147152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5CC71B9-981D-4A4E-BD51-EDC6F6A52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4585309"/>
            <a:ext cx="2325359" cy="13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0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1381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Convolutie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2F22507-DB1C-A140-B86A-9D6EA96A9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728" y="2104826"/>
            <a:ext cx="4381813" cy="26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1381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Convolutie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CEB140E-FCBC-6547-B13B-438013C2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144" y="2075871"/>
            <a:ext cx="6535711" cy="30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3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1381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Convolutie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F6CFEF-19B2-634D-99BA-F115790D3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00"/>
          <a:stretch/>
        </p:blipFill>
        <p:spPr>
          <a:xfrm>
            <a:off x="2630827" y="2010452"/>
            <a:ext cx="6378262" cy="30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96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1381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Convolutie</a:t>
            </a:r>
          </a:p>
        </p:txBody>
      </p:sp>
      <p:graphicFrame>
        <p:nvGraphicFramePr>
          <p:cNvPr id="20" name="Tabel 7">
            <a:extLst>
              <a:ext uri="{FF2B5EF4-FFF2-40B4-BE49-F238E27FC236}">
                <a16:creationId xmlns:a16="http://schemas.microsoft.com/office/drawing/2014/main" id="{4461DE8E-FD5C-1B42-9502-49FD59B01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963719"/>
              </p:ext>
            </p:extLst>
          </p:nvPr>
        </p:nvGraphicFramePr>
        <p:xfrm>
          <a:off x="3736578" y="3789902"/>
          <a:ext cx="1317615" cy="1217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205">
                  <a:extLst>
                    <a:ext uri="{9D8B030D-6E8A-4147-A177-3AD203B41FA5}">
                      <a16:colId xmlns:a16="http://schemas.microsoft.com/office/drawing/2014/main" val="1414059394"/>
                    </a:ext>
                  </a:extLst>
                </a:gridCol>
                <a:gridCol w="439205">
                  <a:extLst>
                    <a:ext uri="{9D8B030D-6E8A-4147-A177-3AD203B41FA5}">
                      <a16:colId xmlns:a16="http://schemas.microsoft.com/office/drawing/2014/main" val="1711201880"/>
                    </a:ext>
                  </a:extLst>
                </a:gridCol>
                <a:gridCol w="439205">
                  <a:extLst>
                    <a:ext uri="{9D8B030D-6E8A-4147-A177-3AD203B41FA5}">
                      <a16:colId xmlns:a16="http://schemas.microsoft.com/office/drawing/2014/main" val="221316934"/>
                    </a:ext>
                  </a:extLst>
                </a:gridCol>
              </a:tblGrid>
              <a:tr h="405884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0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0</a:t>
                      </a:r>
                    </a:p>
                  </a:txBody>
                  <a:tcPr marL="26630" marR="26630" marT="13315" marB="13315" anchor="ctr"/>
                </a:tc>
                <a:extLst>
                  <a:ext uri="{0D108BD9-81ED-4DB2-BD59-A6C34878D82A}">
                    <a16:rowId xmlns:a16="http://schemas.microsoft.com/office/drawing/2014/main" val="1910279587"/>
                  </a:ext>
                </a:extLst>
              </a:tr>
              <a:tr h="405884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2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extLst>
                  <a:ext uri="{0D108BD9-81ED-4DB2-BD59-A6C34878D82A}">
                    <a16:rowId xmlns:a16="http://schemas.microsoft.com/office/drawing/2014/main" val="2708977625"/>
                  </a:ext>
                </a:extLst>
              </a:tr>
              <a:tr h="405884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0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0</a:t>
                      </a:r>
                    </a:p>
                  </a:txBody>
                  <a:tcPr marL="26630" marR="26630" marT="13315" marB="13315" anchor="ctr"/>
                </a:tc>
                <a:extLst>
                  <a:ext uri="{0D108BD9-81ED-4DB2-BD59-A6C34878D82A}">
                    <a16:rowId xmlns:a16="http://schemas.microsoft.com/office/drawing/2014/main" val="630664418"/>
                  </a:ext>
                </a:extLst>
              </a:tr>
            </a:tbl>
          </a:graphicData>
        </a:graphic>
      </p:graphicFrame>
      <p:sp>
        <p:nvSpPr>
          <p:cNvPr id="23" name="Tekstvak 22">
            <a:extLst>
              <a:ext uri="{FF2B5EF4-FFF2-40B4-BE49-F238E27FC236}">
                <a16:creationId xmlns:a16="http://schemas.microsoft.com/office/drawing/2014/main" id="{C7FDA8AC-BD80-4747-B9A8-E5D1CE8BD7D0}"/>
              </a:ext>
            </a:extLst>
          </p:cNvPr>
          <p:cNvSpPr txBox="1"/>
          <p:nvPr/>
        </p:nvSpPr>
        <p:spPr>
          <a:xfrm>
            <a:off x="1626249" y="4077337"/>
            <a:ext cx="1622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/>
              <a:t>gaussian</a:t>
            </a:r>
            <a:r>
              <a:rPr lang="nl-NL" sz="2000" dirty="0"/>
              <a:t> </a:t>
            </a:r>
            <a:r>
              <a:rPr lang="nl-NL" sz="2000" dirty="0" err="1"/>
              <a:t>blur</a:t>
            </a:r>
            <a:r>
              <a:rPr lang="nl-NL" sz="2000" dirty="0"/>
              <a:t>:</a:t>
            </a:r>
          </a:p>
        </p:txBody>
      </p:sp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AED5910-FE3B-E447-873D-A0A49C81F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307967"/>
              </p:ext>
            </p:extLst>
          </p:nvPr>
        </p:nvGraphicFramePr>
        <p:xfrm>
          <a:off x="3736577" y="1901698"/>
          <a:ext cx="1317615" cy="1217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205">
                  <a:extLst>
                    <a:ext uri="{9D8B030D-6E8A-4147-A177-3AD203B41FA5}">
                      <a16:colId xmlns:a16="http://schemas.microsoft.com/office/drawing/2014/main" val="1414059394"/>
                    </a:ext>
                  </a:extLst>
                </a:gridCol>
                <a:gridCol w="439205">
                  <a:extLst>
                    <a:ext uri="{9D8B030D-6E8A-4147-A177-3AD203B41FA5}">
                      <a16:colId xmlns:a16="http://schemas.microsoft.com/office/drawing/2014/main" val="1711201880"/>
                    </a:ext>
                  </a:extLst>
                </a:gridCol>
                <a:gridCol w="439205">
                  <a:extLst>
                    <a:ext uri="{9D8B030D-6E8A-4147-A177-3AD203B41FA5}">
                      <a16:colId xmlns:a16="http://schemas.microsoft.com/office/drawing/2014/main" val="221316934"/>
                    </a:ext>
                  </a:extLst>
                </a:gridCol>
              </a:tblGrid>
              <a:tr h="405884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extLst>
                  <a:ext uri="{0D108BD9-81ED-4DB2-BD59-A6C34878D82A}">
                    <a16:rowId xmlns:a16="http://schemas.microsoft.com/office/drawing/2014/main" val="1910279587"/>
                  </a:ext>
                </a:extLst>
              </a:tr>
              <a:tr h="405884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extLst>
                  <a:ext uri="{0D108BD9-81ED-4DB2-BD59-A6C34878D82A}">
                    <a16:rowId xmlns:a16="http://schemas.microsoft.com/office/drawing/2014/main" val="2708977625"/>
                  </a:ext>
                </a:extLst>
              </a:tr>
              <a:tr h="405884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1</a:t>
                      </a:r>
                    </a:p>
                  </a:txBody>
                  <a:tcPr marL="26630" marR="26630" marT="13315" marB="13315" anchor="ctr"/>
                </a:tc>
                <a:extLst>
                  <a:ext uri="{0D108BD9-81ED-4DB2-BD59-A6C34878D82A}">
                    <a16:rowId xmlns:a16="http://schemas.microsoft.com/office/drawing/2014/main" val="630664418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19C2FADD-C545-004F-A5AF-9E046978D5D0}"/>
              </a:ext>
            </a:extLst>
          </p:cNvPr>
          <p:cNvSpPr txBox="1"/>
          <p:nvPr/>
        </p:nvSpPr>
        <p:spPr>
          <a:xfrm>
            <a:off x="1626249" y="2110414"/>
            <a:ext cx="1104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box </a:t>
            </a:r>
            <a:r>
              <a:rPr lang="nl-NL" sz="2000" dirty="0" err="1"/>
              <a:t>blur</a:t>
            </a:r>
            <a:r>
              <a:rPr lang="nl-NL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494F9407-EC59-AB4E-A08C-200D0C7D61AB}"/>
                  </a:ext>
                </a:extLst>
              </p:cNvPr>
              <p:cNvSpPr txBox="1"/>
              <p:nvPr/>
            </p:nvSpPr>
            <p:spPr>
              <a:xfrm>
                <a:off x="5431920" y="2140394"/>
                <a:ext cx="514180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nl-NL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nl-NL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494F9407-EC59-AB4E-A08C-200D0C7D6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920" y="2140394"/>
                <a:ext cx="514180" cy="670568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B298CD69-6E92-E04C-AF43-387B89DB5419}"/>
                  </a:ext>
                </a:extLst>
              </p:cNvPr>
              <p:cNvSpPr txBox="1"/>
              <p:nvPr/>
            </p:nvSpPr>
            <p:spPr>
              <a:xfrm>
                <a:off x="5431920" y="3987399"/>
                <a:ext cx="514180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nl-NL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nl-NL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B298CD69-6E92-E04C-AF43-387B89DB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920" y="3987399"/>
                <a:ext cx="514180" cy="670568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3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1" y="620980"/>
            <a:ext cx="1136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Blenden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BC5FF2-F8EE-104B-B948-5DF2E0369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055" y="1620000"/>
            <a:ext cx="5105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4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1" y="620980"/>
            <a:ext cx="1136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Blenden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E164A51-DBB3-1349-9398-3BBCFEA22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1620000"/>
            <a:ext cx="5105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9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1" y="620980"/>
            <a:ext cx="1136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Blenden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16AEF7A-EEBD-5541-9B52-CCE46FE61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1620000"/>
            <a:ext cx="5105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4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1" y="620980"/>
            <a:ext cx="1136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Blenden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B88B1C-3F63-0941-B2F3-63EAECE0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1620000"/>
            <a:ext cx="5105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1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9CC113E6-3A51-B240-9BF1-72F9A4F908BE}"/>
              </a:ext>
            </a:extLst>
          </p:cNvPr>
          <p:cNvSpPr/>
          <p:nvPr/>
        </p:nvSpPr>
        <p:spPr>
          <a:xfrm>
            <a:off x="762851" y="620980"/>
            <a:ext cx="5877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Een afbeelding importeren en op het scherm plaatsen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823823-E630-DA4A-B721-9CB8B669E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19" y="1422572"/>
            <a:ext cx="2356933" cy="1724584"/>
          </a:xfrm>
          <a:prstGeom prst="rect">
            <a:avLst/>
          </a:prstGeom>
        </p:spPr>
      </p:pic>
      <p:pic>
        <p:nvPicPr>
          <p:cNvPr id="13" name="Afbeelding 12" descr="Border">
            <a:extLst>
              <a:ext uri="{FF2B5EF4-FFF2-40B4-BE49-F238E27FC236}">
                <a16:creationId xmlns:a16="http://schemas.microsoft.com/office/drawing/2014/main" id="{6E4B540B-F26D-BC4D-A22D-E8D06FE0F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19" y="3726370"/>
            <a:ext cx="2976884" cy="223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3" descr="Border">
            <a:extLst>
              <a:ext uri="{FF2B5EF4-FFF2-40B4-BE49-F238E27FC236}">
                <a16:creationId xmlns:a16="http://schemas.microsoft.com/office/drawing/2014/main" id="{67535015-E943-A549-98AF-99CFEC355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45" y="3725892"/>
            <a:ext cx="2976884" cy="223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fbeelding 14" descr="Border">
            <a:extLst>
              <a:ext uri="{FF2B5EF4-FFF2-40B4-BE49-F238E27FC236}">
                <a16:creationId xmlns:a16="http://schemas.microsoft.com/office/drawing/2014/main" id="{9954C9AC-F9CD-7C4A-8D00-B8F467706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271" y="3725655"/>
            <a:ext cx="2976884" cy="223671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0256E9FF-AF11-C54F-8618-0369BECD1432}"/>
              </a:ext>
            </a:extLst>
          </p:cNvPr>
          <p:cNvSpPr txBox="1"/>
          <p:nvPr/>
        </p:nvSpPr>
        <p:spPr>
          <a:xfrm>
            <a:off x="3566195" y="1696149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.</a:t>
            </a:r>
            <a:r>
              <a:rPr lang="nl-NL" dirty="0" err="1"/>
              <a:t>jpeg</a:t>
            </a:r>
            <a:r>
              <a:rPr lang="nl-NL" dirty="0"/>
              <a:t>.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( .jpg)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CF12772-DB55-0B4E-A247-C362D4F05856}"/>
              </a:ext>
            </a:extLst>
          </p:cNvPr>
          <p:cNvSpPr txBox="1"/>
          <p:nvPr/>
        </p:nvSpPr>
        <p:spPr>
          <a:xfrm>
            <a:off x="3566195" y="210831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.</a:t>
            </a:r>
            <a:r>
              <a:rPr lang="nl-NL" dirty="0" err="1"/>
              <a:t>png</a:t>
            </a:r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AF37D6E-7395-5C47-8B6B-E77E28612D38}"/>
              </a:ext>
            </a:extLst>
          </p:cNvPr>
          <p:cNvSpPr txBox="1"/>
          <p:nvPr/>
        </p:nvSpPr>
        <p:spPr>
          <a:xfrm>
            <a:off x="3552569" y="252095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.</a:t>
            </a:r>
            <a:r>
              <a:rPr lang="nl-NL" dirty="0" err="1"/>
              <a:t>bmp</a:t>
            </a: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EA5CFAF-E8A0-0F45-8FEB-C07AC6AA71D5}"/>
              </a:ext>
            </a:extLst>
          </p:cNvPr>
          <p:cNvSpPr txBox="1"/>
          <p:nvPr/>
        </p:nvSpPr>
        <p:spPr>
          <a:xfrm>
            <a:off x="1697624" y="5928686"/>
            <a:ext cx="141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0070C0"/>
                </a:solidFill>
              </a:rPr>
              <a:t>Notes</a:t>
            </a:r>
            <a:r>
              <a:rPr lang="nl-NL" dirty="0">
                <a:solidFill>
                  <a:srgbClr val="0070C0"/>
                </a:solidFill>
              </a:rPr>
              <a:t> pagina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D32BCDA-DB75-4F49-AD0D-8329F0671A15}"/>
              </a:ext>
            </a:extLst>
          </p:cNvPr>
          <p:cNvSpPr txBox="1"/>
          <p:nvPr/>
        </p:nvSpPr>
        <p:spPr>
          <a:xfrm>
            <a:off x="5003949" y="5928686"/>
            <a:ext cx="143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0070C0"/>
                </a:solidFill>
              </a:rPr>
              <a:t>Notes</a:t>
            </a:r>
            <a:r>
              <a:rPr lang="nl-NL" dirty="0">
                <a:solidFill>
                  <a:srgbClr val="0070C0"/>
                </a:solidFill>
              </a:rPr>
              <a:t> pagina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51305F9-17E6-A442-8166-81EEDB17FACD}"/>
              </a:ext>
            </a:extLst>
          </p:cNvPr>
          <p:cNvSpPr txBox="1"/>
          <p:nvPr/>
        </p:nvSpPr>
        <p:spPr>
          <a:xfrm>
            <a:off x="8281649" y="5928686"/>
            <a:ext cx="147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rgbClr val="0070C0"/>
                </a:solidFill>
              </a:rPr>
              <a:t>Python editor</a:t>
            </a:r>
          </a:p>
        </p:txBody>
      </p:sp>
    </p:spTree>
    <p:extLst>
      <p:ext uri="{BB962C8B-B14F-4D97-AF65-F5344CB8AC3E}">
        <p14:creationId xmlns:p14="http://schemas.microsoft.com/office/powerpoint/2010/main" val="408260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A46F5CB-F1C8-8B47-B3F5-74CA6B966C0A}"/>
              </a:ext>
            </a:extLst>
          </p:cNvPr>
          <p:cNvSpPr txBox="1"/>
          <p:nvPr/>
        </p:nvSpPr>
        <p:spPr>
          <a:xfrm>
            <a:off x="6858000" y="55409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118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Blenden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229A6B-5042-7B4E-A415-070C14EF3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570" y="2067433"/>
            <a:ext cx="2603500" cy="26035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FDA124B-81FE-9A45-9BB4-E91631D6E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932" y="2033187"/>
            <a:ext cx="2603500" cy="26035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475C0B5-9A99-024C-B0CF-4F4BEFCBAB26}"/>
              </a:ext>
            </a:extLst>
          </p:cNvPr>
          <p:cNvSpPr/>
          <p:nvPr/>
        </p:nvSpPr>
        <p:spPr>
          <a:xfrm>
            <a:off x="2553325" y="1959964"/>
            <a:ext cx="6853105" cy="2938072"/>
          </a:xfrm>
          <a:prstGeom prst="rect">
            <a:avLst/>
          </a:prstGeom>
          <a:solidFill>
            <a:schemeClr val="bg1">
              <a:alpha val="73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0DD3A5-D8F2-454B-92A0-D85CCE3FE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781" y="1615947"/>
            <a:ext cx="3432438" cy="34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DBBA0002-D4A6-D640-9F58-43666F58904B}"/>
              </a:ext>
            </a:extLst>
          </p:cNvPr>
          <p:cNvCxnSpPr>
            <a:cxnSpLocks/>
          </p:cNvCxnSpPr>
          <p:nvPr/>
        </p:nvCxnSpPr>
        <p:spPr>
          <a:xfrm>
            <a:off x="6113226" y="2799691"/>
            <a:ext cx="2695066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A732F9B-B22C-2949-BE16-6381449ECBCE}"/>
              </a:ext>
            </a:extLst>
          </p:cNvPr>
          <p:cNvCxnSpPr>
            <a:cxnSpLocks/>
          </p:cNvCxnSpPr>
          <p:nvPr/>
        </p:nvCxnSpPr>
        <p:spPr>
          <a:xfrm>
            <a:off x="3575703" y="3640958"/>
            <a:ext cx="2520297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F1AC9E11-1B7A-3945-9615-9B8FE6156261}"/>
              </a:ext>
            </a:extLst>
          </p:cNvPr>
          <p:cNvCxnSpPr>
            <a:cxnSpLocks/>
          </p:cNvCxnSpPr>
          <p:nvPr/>
        </p:nvCxnSpPr>
        <p:spPr>
          <a:xfrm>
            <a:off x="3575703" y="2801589"/>
            <a:ext cx="2520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3867DED-5568-9740-85F3-9B17783C8BB8}"/>
              </a:ext>
            </a:extLst>
          </p:cNvPr>
          <p:cNvCxnSpPr>
            <a:cxnSpLocks/>
          </p:cNvCxnSpPr>
          <p:nvPr/>
        </p:nvCxnSpPr>
        <p:spPr>
          <a:xfrm>
            <a:off x="6113226" y="3640957"/>
            <a:ext cx="26950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0FCDBAC5-1A2E-714C-BAD5-8CA8B2A94840}"/>
              </a:ext>
            </a:extLst>
          </p:cNvPr>
          <p:cNvCxnSpPr>
            <a:cxnSpLocks/>
          </p:cNvCxnSpPr>
          <p:nvPr/>
        </p:nvCxnSpPr>
        <p:spPr>
          <a:xfrm>
            <a:off x="3575703" y="2370027"/>
            <a:ext cx="0" cy="12621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AB1BE704-3BC9-8345-B9B2-93CF0754D90A}"/>
              </a:ext>
            </a:extLst>
          </p:cNvPr>
          <p:cNvCxnSpPr>
            <a:cxnSpLocks/>
          </p:cNvCxnSpPr>
          <p:nvPr/>
        </p:nvCxnSpPr>
        <p:spPr>
          <a:xfrm flipV="1">
            <a:off x="3575703" y="3729076"/>
            <a:ext cx="0" cy="391874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DA1DAB6C-BA93-E246-A6C7-158BFBEC019A}"/>
              </a:ext>
            </a:extLst>
          </p:cNvPr>
          <p:cNvCxnSpPr>
            <a:cxnSpLocks/>
          </p:cNvCxnSpPr>
          <p:nvPr/>
        </p:nvCxnSpPr>
        <p:spPr>
          <a:xfrm flipV="1">
            <a:off x="6113226" y="3729076"/>
            <a:ext cx="0" cy="391874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7A72D555-4429-DD4D-88BB-0A58B99F7673}"/>
              </a:ext>
            </a:extLst>
          </p:cNvPr>
          <p:cNvCxnSpPr>
            <a:cxnSpLocks/>
          </p:cNvCxnSpPr>
          <p:nvPr/>
        </p:nvCxnSpPr>
        <p:spPr>
          <a:xfrm flipV="1">
            <a:off x="8808292" y="3729076"/>
            <a:ext cx="0" cy="391874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39C99EF2-AE95-E84D-8A68-13DC56B80A00}"/>
              </a:ext>
            </a:extLst>
          </p:cNvPr>
          <p:cNvSpPr txBox="1"/>
          <p:nvPr/>
        </p:nvSpPr>
        <p:spPr>
          <a:xfrm>
            <a:off x="3458774" y="4149419"/>
            <a:ext cx="2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0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52623F09-2E3D-7248-8B4C-DA9DFEC2B8AA}"/>
              </a:ext>
            </a:extLst>
          </p:cNvPr>
          <p:cNvSpPr txBox="1"/>
          <p:nvPr/>
        </p:nvSpPr>
        <p:spPr>
          <a:xfrm>
            <a:off x="8691363" y="4149418"/>
            <a:ext cx="284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w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96E0319C-A167-E440-955C-B8DF7825EF59}"/>
              </a:ext>
            </a:extLst>
          </p:cNvPr>
          <p:cNvSpPr txBox="1"/>
          <p:nvPr/>
        </p:nvSpPr>
        <p:spPr>
          <a:xfrm>
            <a:off x="5709146" y="4149418"/>
            <a:ext cx="92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midden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37B0ED21-8138-9C4A-AB71-FCC48A4064D9}"/>
              </a:ext>
            </a:extLst>
          </p:cNvPr>
          <p:cNvSpPr txBox="1"/>
          <p:nvPr/>
        </p:nvSpPr>
        <p:spPr>
          <a:xfrm>
            <a:off x="3269535" y="3514048"/>
            <a:ext cx="2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0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7EF3722E-29FF-774D-812B-70D4D9880949}"/>
              </a:ext>
            </a:extLst>
          </p:cNvPr>
          <p:cNvSpPr txBox="1"/>
          <p:nvPr/>
        </p:nvSpPr>
        <p:spPr>
          <a:xfrm>
            <a:off x="3253440" y="2674681"/>
            <a:ext cx="2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1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1AE4C0C6-9C9A-D94C-88FD-EFB03AF3A761}"/>
              </a:ext>
            </a:extLst>
          </p:cNvPr>
          <p:cNvSpPr txBox="1"/>
          <p:nvPr/>
        </p:nvSpPr>
        <p:spPr>
          <a:xfrm>
            <a:off x="8987380" y="2674681"/>
            <a:ext cx="351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B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B6980889-5C2F-C74A-84B1-49C8FF24D957}"/>
              </a:ext>
            </a:extLst>
          </p:cNvPr>
          <p:cNvSpPr txBox="1"/>
          <p:nvPr/>
        </p:nvSpPr>
        <p:spPr>
          <a:xfrm>
            <a:off x="8987380" y="3491936"/>
            <a:ext cx="351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A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4D7648EB-27B0-0042-BF3E-D304B8618F43}"/>
              </a:ext>
            </a:extLst>
          </p:cNvPr>
          <p:cNvSpPr/>
          <p:nvPr/>
        </p:nvSpPr>
        <p:spPr>
          <a:xfrm>
            <a:off x="762852" y="620980"/>
            <a:ext cx="118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Blenden</a:t>
            </a:r>
          </a:p>
        </p:txBody>
      </p:sp>
    </p:spTree>
    <p:extLst>
      <p:ext uri="{BB962C8B-B14F-4D97-AF65-F5344CB8AC3E}">
        <p14:creationId xmlns:p14="http://schemas.microsoft.com/office/powerpoint/2010/main" val="2233096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A46F5CB-F1C8-8B47-B3F5-74CA6B966C0A}"/>
              </a:ext>
            </a:extLst>
          </p:cNvPr>
          <p:cNvSpPr txBox="1"/>
          <p:nvPr/>
        </p:nvSpPr>
        <p:spPr>
          <a:xfrm>
            <a:off x="6858000" y="5690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118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Blenden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229A6B-5042-7B4E-A415-070C14EF3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570" y="2067433"/>
            <a:ext cx="2603500" cy="26035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FDA124B-81FE-9A45-9BB4-E91631D6E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932" y="2033187"/>
            <a:ext cx="2603500" cy="26035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475C0B5-9A99-024C-B0CF-4F4BEFCBAB26}"/>
              </a:ext>
            </a:extLst>
          </p:cNvPr>
          <p:cNvSpPr/>
          <p:nvPr/>
        </p:nvSpPr>
        <p:spPr>
          <a:xfrm>
            <a:off x="2553325" y="1959964"/>
            <a:ext cx="6853105" cy="2938072"/>
          </a:xfrm>
          <a:prstGeom prst="rect">
            <a:avLst/>
          </a:prstGeom>
          <a:solidFill>
            <a:schemeClr val="bg1">
              <a:alpha val="73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1918F9B-EB5E-DE4E-A47E-95804ED17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034" y="1615934"/>
            <a:ext cx="3452032" cy="34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ep 85">
            <a:extLst>
              <a:ext uri="{FF2B5EF4-FFF2-40B4-BE49-F238E27FC236}">
                <a16:creationId xmlns:a16="http://schemas.microsoft.com/office/drawing/2014/main" id="{928EB339-17B5-9749-B43E-BBD9C9A1CB4B}"/>
              </a:ext>
            </a:extLst>
          </p:cNvPr>
          <p:cNvGrpSpPr/>
          <p:nvPr/>
        </p:nvGrpSpPr>
        <p:grpSpPr>
          <a:xfrm>
            <a:off x="3253440" y="2370027"/>
            <a:ext cx="6084962" cy="2117946"/>
            <a:chOff x="2644725" y="3194155"/>
            <a:chExt cx="7146387" cy="2728124"/>
          </a:xfrm>
        </p:grpSpPr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DBBA0002-D4A6-D640-9F58-43666F5890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656" y="3739310"/>
              <a:ext cx="2347794" cy="2095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9A732F9B-B22C-2949-BE16-6381449ECB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3202" y="4831237"/>
              <a:ext cx="2049382" cy="2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F1AC9E11-1B7A-3945-9615-9B8FE6156261}"/>
                </a:ext>
              </a:extLst>
            </p:cNvPr>
            <p:cNvCxnSpPr>
              <a:cxnSpLocks/>
            </p:cNvCxnSpPr>
            <p:nvPr/>
          </p:nvCxnSpPr>
          <p:spPr>
            <a:xfrm>
              <a:off x="3023202" y="3750050"/>
              <a:ext cx="2104914" cy="102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B3867DED-5568-9740-85F3-9B17783C8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3584" y="4831237"/>
              <a:ext cx="2244949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BB122E0E-D6B2-DE4D-8225-D9FB145498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0350" y="3750049"/>
              <a:ext cx="1750306" cy="1092539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14C5D37-4E81-BA4C-AE12-5B463BCF393C}"/>
                </a:ext>
              </a:extLst>
            </p:cNvPr>
            <p:cNvCxnSpPr>
              <a:cxnSpLocks/>
            </p:cNvCxnSpPr>
            <p:nvPr/>
          </p:nvCxnSpPr>
          <p:spPr>
            <a:xfrm>
              <a:off x="5128116" y="3750050"/>
              <a:ext cx="1795468" cy="10925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0FCDBAC5-1A2E-714C-BAD5-8CA8B2A94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23202" y="3194155"/>
              <a:ext cx="0" cy="162573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ADFB9BE-CCD3-0E47-A220-84F51A3093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3202" y="4831237"/>
              <a:ext cx="6145331" cy="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2F3C9846-26BD-E34B-ADEA-2741C99A12C3}"/>
                </a:ext>
              </a:extLst>
            </p:cNvPr>
            <p:cNvCxnSpPr>
              <a:cxnSpLocks/>
            </p:cNvCxnSpPr>
            <p:nvPr/>
          </p:nvCxnSpPr>
          <p:spPr>
            <a:xfrm>
              <a:off x="6005099" y="4292431"/>
              <a:ext cx="0" cy="543694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met pijl 29">
              <a:extLst>
                <a:ext uri="{FF2B5EF4-FFF2-40B4-BE49-F238E27FC236}">
                  <a16:creationId xmlns:a16="http://schemas.microsoft.com/office/drawing/2014/main" id="{AB1BE704-3BC9-8345-B9B2-93CF0754D9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3202" y="4944745"/>
              <a:ext cx="0" cy="50477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met pijl 31">
              <a:extLst>
                <a:ext uri="{FF2B5EF4-FFF2-40B4-BE49-F238E27FC236}">
                  <a16:creationId xmlns:a16="http://schemas.microsoft.com/office/drawing/2014/main" id="{DA1DAB6C-BA93-E246-A6C7-158BFBEC01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3355" y="4944745"/>
              <a:ext cx="0" cy="50477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met pijl 33">
              <a:extLst>
                <a:ext uri="{FF2B5EF4-FFF2-40B4-BE49-F238E27FC236}">
                  <a16:creationId xmlns:a16="http://schemas.microsoft.com/office/drawing/2014/main" id="{7A72D555-4429-DD4D-88BB-0A58B99F7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8533" y="4944745"/>
              <a:ext cx="0" cy="50477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39C99EF2-AE95-E84D-8A68-13DC56B80A00}"/>
                </a:ext>
              </a:extLst>
            </p:cNvPr>
            <p:cNvSpPr txBox="1"/>
            <p:nvPr/>
          </p:nvSpPr>
          <p:spPr>
            <a:xfrm>
              <a:off x="2885876" y="5486188"/>
              <a:ext cx="286327" cy="43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/>
                <a:t>0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52623F09-2E3D-7248-8B4C-DA9DFEC2B8AA}"/>
                </a:ext>
              </a:extLst>
            </p:cNvPr>
            <p:cNvSpPr txBox="1"/>
            <p:nvPr/>
          </p:nvSpPr>
          <p:spPr>
            <a:xfrm>
              <a:off x="9031207" y="5486187"/>
              <a:ext cx="334486" cy="43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/>
                <a:t>w</a:t>
              </a: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96E0319C-A167-E440-955C-B8DF7825EF59}"/>
                </a:ext>
              </a:extLst>
            </p:cNvPr>
            <p:cNvSpPr txBox="1"/>
            <p:nvPr/>
          </p:nvSpPr>
          <p:spPr>
            <a:xfrm>
              <a:off x="5528790" y="5486187"/>
              <a:ext cx="1081212" cy="43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/>
                <a:t>midden</a:t>
              </a: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37B0ED21-8138-9C4A-AB71-FCC48A4064D9}"/>
                </a:ext>
              </a:extLst>
            </p:cNvPr>
            <p:cNvSpPr txBox="1"/>
            <p:nvPr/>
          </p:nvSpPr>
          <p:spPr>
            <a:xfrm>
              <a:off x="2663628" y="4667767"/>
              <a:ext cx="286327" cy="43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/>
                <a:t>0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7EF3722E-29FF-774D-812B-70D4D9880949}"/>
                </a:ext>
              </a:extLst>
            </p:cNvPr>
            <p:cNvSpPr txBox="1"/>
            <p:nvPr/>
          </p:nvSpPr>
          <p:spPr>
            <a:xfrm>
              <a:off x="2644725" y="3586579"/>
              <a:ext cx="286327" cy="43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/>
                <a:t>1</a:t>
              </a:r>
            </a:p>
          </p:txBody>
        </p:sp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1AE4C0C6-9C9A-D94C-88FD-EFB03AF3A761}"/>
                </a:ext>
              </a:extLst>
            </p:cNvPr>
            <p:cNvSpPr txBox="1"/>
            <p:nvPr/>
          </p:nvSpPr>
          <p:spPr>
            <a:xfrm>
              <a:off x="9378860" y="3586579"/>
              <a:ext cx="412252" cy="43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/>
                <a:t>B</a:t>
              </a:r>
            </a:p>
          </p:txBody>
        </p:sp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B6980889-5C2F-C74A-84B1-49C8FF24D957}"/>
                </a:ext>
              </a:extLst>
            </p:cNvPr>
            <p:cNvSpPr txBox="1"/>
            <p:nvPr/>
          </p:nvSpPr>
          <p:spPr>
            <a:xfrm>
              <a:off x="9378860" y="4639285"/>
              <a:ext cx="412252" cy="43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/>
                <a:t>A</a:t>
              </a:r>
            </a:p>
          </p:txBody>
        </p:sp>
      </p:grpSp>
      <p:sp>
        <p:nvSpPr>
          <p:cNvPr id="27" name="Rechthoek 26">
            <a:extLst>
              <a:ext uri="{FF2B5EF4-FFF2-40B4-BE49-F238E27FC236}">
                <a16:creationId xmlns:a16="http://schemas.microsoft.com/office/drawing/2014/main" id="{4D7648EB-27B0-0042-BF3E-D304B8618F43}"/>
              </a:ext>
            </a:extLst>
          </p:cNvPr>
          <p:cNvSpPr/>
          <p:nvPr/>
        </p:nvSpPr>
        <p:spPr>
          <a:xfrm>
            <a:off x="762852" y="620980"/>
            <a:ext cx="118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Blenden</a:t>
            </a:r>
          </a:p>
        </p:txBody>
      </p:sp>
    </p:spTree>
    <p:extLst>
      <p:ext uri="{BB962C8B-B14F-4D97-AF65-F5344CB8AC3E}">
        <p14:creationId xmlns:p14="http://schemas.microsoft.com/office/powerpoint/2010/main" val="1776637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C75AFAAD-89C2-5B48-90DB-26FD811E8355}"/>
              </a:ext>
            </a:extLst>
          </p:cNvPr>
          <p:cNvSpPr/>
          <p:nvPr/>
        </p:nvSpPr>
        <p:spPr>
          <a:xfrm>
            <a:off x="776919" y="620980"/>
            <a:ext cx="1765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Cryptografie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4092B1B-AC8D-6948-8E98-56E303F01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59" y="2238564"/>
            <a:ext cx="870256" cy="87025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38668A-3BDE-8946-90A6-C0559EA5E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99" y="2238564"/>
            <a:ext cx="870256" cy="87025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962619-7659-9644-BA48-E53B6017D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106" y="2238564"/>
            <a:ext cx="870256" cy="87025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0D1540-2705-2D45-8E84-2DF95D307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106" y="4279730"/>
            <a:ext cx="870256" cy="87025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31B8E35-8144-6D40-A39F-FA52024FC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859" y="4279730"/>
            <a:ext cx="870256" cy="87025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6786717-EFE2-5040-9954-13DE114E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099" y="4279730"/>
            <a:ext cx="870256" cy="8702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191317C-704D-754D-9265-BAD94FDDC66E}"/>
              </a:ext>
            </a:extLst>
          </p:cNvPr>
          <p:cNvSpPr txBox="1"/>
          <p:nvPr/>
        </p:nvSpPr>
        <p:spPr>
          <a:xfrm>
            <a:off x="1528188" y="1734322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B050"/>
                </a:solidFill>
              </a:rPr>
              <a:t>boodschap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8B924D2-605D-7E4D-8F25-56BB08314B48}"/>
              </a:ext>
            </a:extLst>
          </p:cNvPr>
          <p:cNvSpPr txBox="1"/>
          <p:nvPr/>
        </p:nvSpPr>
        <p:spPr>
          <a:xfrm>
            <a:off x="4346055" y="1734322"/>
            <a:ext cx="87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sleutel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1A004C1-D36F-B142-B99C-354CF1B5313B}"/>
              </a:ext>
            </a:extLst>
          </p:cNvPr>
          <p:cNvSpPr txBox="1"/>
          <p:nvPr/>
        </p:nvSpPr>
        <p:spPr>
          <a:xfrm>
            <a:off x="8578677" y="1734322"/>
            <a:ext cx="68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51C1D13-7D95-204A-8907-958C9B69FC9B}"/>
              </a:ext>
            </a:extLst>
          </p:cNvPr>
          <p:cNvSpPr txBox="1"/>
          <p:nvPr/>
        </p:nvSpPr>
        <p:spPr>
          <a:xfrm>
            <a:off x="1829437" y="3824689"/>
            <a:ext cx="689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3533CA0-62FA-814D-BEC9-32B6ED1770D2}"/>
              </a:ext>
            </a:extLst>
          </p:cNvPr>
          <p:cNvSpPr txBox="1"/>
          <p:nvPr/>
        </p:nvSpPr>
        <p:spPr>
          <a:xfrm>
            <a:off x="8268831" y="3824689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B050"/>
                </a:solidFill>
              </a:rPr>
              <a:t>boodschap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6112062-ED5B-8249-B614-A1B3BDDB88BF}"/>
              </a:ext>
            </a:extLst>
          </p:cNvPr>
          <p:cNvSpPr txBox="1"/>
          <p:nvPr/>
        </p:nvSpPr>
        <p:spPr>
          <a:xfrm>
            <a:off x="4374526" y="3824689"/>
            <a:ext cx="87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sleutel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7A74A70-E997-6641-AB7F-6BBC77BD6F2F}"/>
              </a:ext>
            </a:extLst>
          </p:cNvPr>
          <p:cNvSpPr txBox="1"/>
          <p:nvPr/>
        </p:nvSpPr>
        <p:spPr>
          <a:xfrm>
            <a:off x="3212194" y="2473637"/>
            <a:ext cx="512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/>
              <a:t>xor</a:t>
            </a:r>
            <a:endParaRPr lang="nl-NL" sz="20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C9C85A52-7D52-2A42-8115-4541CB8341A1}"/>
              </a:ext>
            </a:extLst>
          </p:cNvPr>
          <p:cNvCxnSpPr>
            <a:cxnSpLocks/>
          </p:cNvCxnSpPr>
          <p:nvPr/>
        </p:nvCxnSpPr>
        <p:spPr>
          <a:xfrm>
            <a:off x="5906125" y="2673692"/>
            <a:ext cx="1933731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4F2590B0-091A-C04D-875F-0ED419238E46}"/>
              </a:ext>
            </a:extLst>
          </p:cNvPr>
          <p:cNvSpPr txBox="1"/>
          <p:nvPr/>
        </p:nvSpPr>
        <p:spPr>
          <a:xfrm>
            <a:off x="3212194" y="4469829"/>
            <a:ext cx="512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/>
              <a:t>xor</a:t>
            </a:r>
            <a:endParaRPr lang="nl-NL" sz="2000" dirty="0"/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82A777EB-645F-3F40-B33D-43B7076ADC28}"/>
              </a:ext>
            </a:extLst>
          </p:cNvPr>
          <p:cNvCxnSpPr>
            <a:cxnSpLocks/>
          </p:cNvCxnSpPr>
          <p:nvPr/>
        </p:nvCxnSpPr>
        <p:spPr>
          <a:xfrm>
            <a:off x="5906125" y="4669884"/>
            <a:ext cx="1933731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73A10C2-7644-0748-A9FF-9B7803F6E0BB}"/>
              </a:ext>
            </a:extLst>
          </p:cNvPr>
          <p:cNvSpPr txBox="1"/>
          <p:nvPr/>
        </p:nvSpPr>
        <p:spPr>
          <a:xfrm>
            <a:off x="1659698" y="5770726"/>
            <a:ext cx="185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>
                    <a:lumMod val="50000"/>
                  </a:schemeClr>
                </a:solidFill>
              </a:rPr>
              <a:t>xor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 is in Python: ^</a:t>
            </a:r>
          </a:p>
        </p:txBody>
      </p:sp>
    </p:spTree>
    <p:extLst>
      <p:ext uri="{BB962C8B-B14F-4D97-AF65-F5344CB8AC3E}">
        <p14:creationId xmlns:p14="http://schemas.microsoft.com/office/powerpoint/2010/main" val="306108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5" grpId="0"/>
      <p:bldP spid="19" grpId="0"/>
      <p:bldP spid="20" grpId="0"/>
      <p:bldP spid="3" grpId="0"/>
      <p:bldP spid="2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94BD34D-B6BD-B54F-BFD0-6A9178DD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95" y="1713584"/>
            <a:ext cx="2196480" cy="14700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EB20B7B-2291-FD4A-AF1F-27733482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119" y="1713585"/>
            <a:ext cx="2196480" cy="147008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CF2D64D-D900-EB4C-A0F0-D69D87855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843" y="1713586"/>
            <a:ext cx="2196480" cy="147008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FF74A8-FF9F-B54F-8713-3A52D2A8A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567" y="1713587"/>
            <a:ext cx="2196480" cy="147008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B1F312E-F7F6-C748-801B-0FAB39630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7291" y="1713588"/>
            <a:ext cx="2196480" cy="147008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A5DE60F-FC53-B04E-9820-F1B12E79C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395" y="3297351"/>
            <a:ext cx="2196480" cy="147008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943CB68-6194-4B4D-8F1E-F49313720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6119" y="3297352"/>
            <a:ext cx="2196480" cy="147008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91B8230-447B-3848-AABB-EB8F6A103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9843" y="3297352"/>
            <a:ext cx="2196480" cy="147008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2A211C02-EC0C-D649-83EC-28D7CA03E3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3567" y="3297353"/>
            <a:ext cx="2196480" cy="147008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F2383C2-1222-E24C-9161-3FCD779BD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7291" y="3297353"/>
            <a:ext cx="2196480" cy="147008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82C0A227-B925-AE41-8104-225E7FD10A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395" y="4876479"/>
            <a:ext cx="2196480" cy="1470085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C0CEBEA-8A08-EA4A-A30B-2F9A0705FE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6119" y="4876479"/>
            <a:ext cx="2196480" cy="1470085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F25EE099-F78B-5F41-B428-3B5E45F384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9843" y="4876480"/>
            <a:ext cx="2196480" cy="1470085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5FE1119F-7740-E141-9686-36990618D8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3567" y="4876480"/>
            <a:ext cx="2196480" cy="1470085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BE0EAA0-2209-514B-A752-F7EEE3BEC1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07291" y="4876478"/>
            <a:ext cx="2196480" cy="1470085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43F22316-E7ED-1045-8E46-729302B32389}"/>
              </a:ext>
            </a:extLst>
          </p:cNvPr>
          <p:cNvSpPr/>
          <p:nvPr/>
        </p:nvSpPr>
        <p:spPr>
          <a:xfrm>
            <a:off x="762851" y="620980"/>
            <a:ext cx="1727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De eerste film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076CF31-FDF8-F140-ADF2-690F0E686193}"/>
              </a:ext>
            </a:extLst>
          </p:cNvPr>
          <p:cNvSpPr txBox="1"/>
          <p:nvPr/>
        </p:nvSpPr>
        <p:spPr>
          <a:xfrm>
            <a:off x="2648875" y="620980"/>
            <a:ext cx="2955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1">
                    <a:lumMod val="65000"/>
                  </a:schemeClr>
                </a:solidFill>
              </a:rPr>
              <a:t>Edward </a:t>
            </a:r>
            <a:r>
              <a:rPr lang="nl-NL" sz="2000" dirty="0" err="1">
                <a:solidFill>
                  <a:schemeClr val="bg1">
                    <a:lumMod val="65000"/>
                  </a:schemeClr>
                </a:solidFill>
              </a:rPr>
              <a:t>Muybridge</a:t>
            </a:r>
            <a:r>
              <a:rPr lang="nl-NL" sz="2000" dirty="0">
                <a:solidFill>
                  <a:schemeClr val="bg1">
                    <a:lumMod val="65000"/>
                  </a:schemeClr>
                </a:solidFill>
              </a:rPr>
              <a:t> (1878)</a:t>
            </a:r>
          </a:p>
        </p:txBody>
      </p:sp>
    </p:spTree>
    <p:extLst>
      <p:ext uri="{BB962C8B-B14F-4D97-AF65-F5344CB8AC3E}">
        <p14:creationId xmlns:p14="http://schemas.microsoft.com/office/powerpoint/2010/main" val="410824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43F22316-E7ED-1045-8E46-729302B32389}"/>
              </a:ext>
            </a:extLst>
          </p:cNvPr>
          <p:cNvSpPr/>
          <p:nvPr/>
        </p:nvSpPr>
        <p:spPr>
          <a:xfrm>
            <a:off x="762851" y="620980"/>
            <a:ext cx="1935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Beeldbewerking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13CE3F-E8BB-554B-8F70-715BF93F5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217" y="1570112"/>
            <a:ext cx="4132497" cy="43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9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1" y="620980"/>
            <a:ext cx="1727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Transformaties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F686733-6F49-0041-9862-69DBE8408490}"/>
              </a:ext>
            </a:extLst>
          </p:cNvPr>
          <p:cNvSpPr/>
          <p:nvPr/>
        </p:nvSpPr>
        <p:spPr>
          <a:xfrm>
            <a:off x="762851" y="1209491"/>
            <a:ext cx="2534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Horizontaal spiegelen: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F9325B8-D82D-9E42-8C36-C79A04582FFF}"/>
              </a:ext>
            </a:extLst>
          </p:cNvPr>
          <p:cNvSpPr/>
          <p:nvPr/>
        </p:nvSpPr>
        <p:spPr>
          <a:xfrm>
            <a:off x="880625" y="1880126"/>
            <a:ext cx="3092287" cy="299658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C53F2F1-A293-3A49-B158-203502751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938669"/>
            <a:ext cx="2965860" cy="2910596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2189E06-661A-5D42-85E5-11F0589180FD}"/>
              </a:ext>
            </a:extLst>
          </p:cNvPr>
          <p:cNvCxnSpPr>
            <a:cxnSpLocks/>
          </p:cNvCxnSpPr>
          <p:nvPr/>
        </p:nvCxnSpPr>
        <p:spPr>
          <a:xfrm flipH="1">
            <a:off x="2754925" y="2321507"/>
            <a:ext cx="2024895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41ADC371-9113-3E42-B33B-537DFFECD159}"/>
              </a:ext>
            </a:extLst>
          </p:cNvPr>
          <p:cNvCxnSpPr>
            <a:cxnSpLocks/>
          </p:cNvCxnSpPr>
          <p:nvPr/>
        </p:nvCxnSpPr>
        <p:spPr>
          <a:xfrm flipH="1">
            <a:off x="3710891" y="3956343"/>
            <a:ext cx="1068928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BEC85FAE-332D-004B-BA0D-DF145614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66" y="2035757"/>
            <a:ext cx="1037360" cy="51017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A25C803-6289-E045-A4BF-0E90D60C3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366" y="3818325"/>
            <a:ext cx="1385927" cy="2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1" y="620980"/>
            <a:ext cx="1727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Transformaties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FCDE8CD-F072-6D4B-B5C6-ABF100C7C49C}"/>
              </a:ext>
            </a:extLst>
          </p:cNvPr>
          <p:cNvSpPr/>
          <p:nvPr/>
        </p:nvSpPr>
        <p:spPr>
          <a:xfrm>
            <a:off x="880625" y="1880126"/>
            <a:ext cx="3092287" cy="299658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F686733-6F49-0041-9862-69DBE8408490}"/>
              </a:ext>
            </a:extLst>
          </p:cNvPr>
          <p:cNvSpPr/>
          <p:nvPr/>
        </p:nvSpPr>
        <p:spPr>
          <a:xfrm>
            <a:off x="762851" y="1209491"/>
            <a:ext cx="2534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Horizontaal spiegelen: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50F0CA5-1597-1E44-90CC-A9DF9ABC212D}"/>
              </a:ext>
            </a:extLst>
          </p:cNvPr>
          <p:cNvSpPr/>
          <p:nvPr/>
        </p:nvSpPr>
        <p:spPr>
          <a:xfrm>
            <a:off x="5716815" y="1209491"/>
            <a:ext cx="1485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0070C0"/>
                </a:solidFill>
                <a:effectLst/>
              </a:rPr>
              <a:t>Verkleinen: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A1B43C7-C7BE-8E47-9C10-5A6D77D2C652}"/>
              </a:ext>
            </a:extLst>
          </p:cNvPr>
          <p:cNvSpPr/>
          <p:nvPr/>
        </p:nvSpPr>
        <p:spPr>
          <a:xfrm>
            <a:off x="5806461" y="1880126"/>
            <a:ext cx="3475908" cy="3758667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C4248AF-2257-914F-8FED-DF9896D00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938669"/>
            <a:ext cx="2965860" cy="291059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62D16DD-5E78-5949-96D8-591E4D720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271" y="1938669"/>
            <a:ext cx="3092287" cy="3582979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F5AE79B7-6498-F744-84AA-C51F0AFC6F77}"/>
              </a:ext>
            </a:extLst>
          </p:cNvPr>
          <p:cNvSpPr/>
          <p:nvPr/>
        </p:nvSpPr>
        <p:spPr>
          <a:xfrm>
            <a:off x="811839" y="1814810"/>
            <a:ext cx="3302962" cy="3230719"/>
          </a:xfrm>
          <a:prstGeom prst="rect">
            <a:avLst/>
          </a:prstGeom>
          <a:solidFill>
            <a:schemeClr val="bg1">
              <a:alpha val="787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2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1" y="620980"/>
            <a:ext cx="1727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Transformaties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6E7963B-322C-AB42-9E3D-41E31D8B7C01}"/>
              </a:ext>
            </a:extLst>
          </p:cNvPr>
          <p:cNvSpPr/>
          <p:nvPr/>
        </p:nvSpPr>
        <p:spPr>
          <a:xfrm>
            <a:off x="762851" y="1209491"/>
            <a:ext cx="1485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Niet lineair: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AA3FB555-B336-7344-8980-C2E8985D2735}"/>
                  </a:ext>
                </a:extLst>
              </p:cNvPr>
              <p:cNvSpPr txBox="1"/>
              <p:nvPr/>
            </p:nvSpPr>
            <p:spPr>
              <a:xfrm>
                <a:off x="2889548" y="2254401"/>
                <a:ext cx="78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AA3FB555-B336-7344-8980-C2E8985D2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548" y="2254401"/>
                <a:ext cx="780727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FBAAFB4D-C778-6A46-A8EF-A94B10ED9A9B}"/>
                  </a:ext>
                </a:extLst>
              </p:cNvPr>
              <p:cNvSpPr txBox="1"/>
              <p:nvPr/>
            </p:nvSpPr>
            <p:spPr>
              <a:xfrm>
                <a:off x="8513262" y="2254401"/>
                <a:ext cx="789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FBAAFB4D-C778-6A46-A8EF-A94B10ED9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3262" y="2254401"/>
                <a:ext cx="789190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290FEAF6-BE44-BB4F-9A72-5CDA8D205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444" y="2623733"/>
            <a:ext cx="2531167" cy="2489260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AAD6F2B5-F619-0C4D-BF6B-A98501AC8B0A}"/>
              </a:ext>
            </a:extLst>
          </p:cNvPr>
          <p:cNvSpPr/>
          <p:nvPr/>
        </p:nvSpPr>
        <p:spPr>
          <a:xfrm>
            <a:off x="2738795" y="3109003"/>
            <a:ext cx="99467" cy="994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66AAAB8-23D0-AE4E-898D-AD072824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377" y="2574746"/>
            <a:ext cx="2636762" cy="2663946"/>
          </a:xfrm>
          <a:prstGeom prst="rect">
            <a:avLst/>
          </a:prstGeom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2AD914CE-6CD1-234B-BAB1-F39C95096BA2}"/>
              </a:ext>
            </a:extLst>
          </p:cNvPr>
          <p:cNvSpPr/>
          <p:nvPr/>
        </p:nvSpPr>
        <p:spPr>
          <a:xfrm>
            <a:off x="8356773" y="3143111"/>
            <a:ext cx="99467" cy="994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691384A5-C57B-A944-BDBD-9644E6730103}"/>
              </a:ext>
            </a:extLst>
          </p:cNvPr>
          <p:cNvCxnSpPr>
            <a:cxnSpLocks/>
          </p:cNvCxnSpPr>
          <p:nvPr/>
        </p:nvCxnSpPr>
        <p:spPr>
          <a:xfrm>
            <a:off x="4858554" y="3955706"/>
            <a:ext cx="2395992" cy="0"/>
          </a:xfrm>
          <a:prstGeom prst="straightConnector1">
            <a:avLst/>
          </a:prstGeom>
          <a:ln w="158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4BC6D1CE-F99B-8845-9B7A-E6497C3EB390}"/>
                  </a:ext>
                </a:extLst>
              </p:cNvPr>
              <p:cNvSpPr txBox="1"/>
              <p:nvPr/>
            </p:nvSpPr>
            <p:spPr>
              <a:xfrm>
                <a:off x="5174064" y="2074640"/>
                <a:ext cx="1621726" cy="81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nl-NL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nl-N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nl-N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nl-NL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nl-NL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nl-NL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nl-NL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1600" dirty="0"/>
              </a:p>
            </p:txBody>
          </p:sp>
        </mc:Choice>
        <mc:Fallback xmlns="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4BC6D1CE-F99B-8845-9B7A-E6497C3EB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064" y="2074640"/>
                <a:ext cx="1621726" cy="8198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80080195-7AEC-4144-BC1D-7342A25C188B}"/>
                  </a:ext>
                </a:extLst>
              </p:cNvPr>
              <p:cNvSpPr txBox="1"/>
              <p:nvPr/>
            </p:nvSpPr>
            <p:spPr>
              <a:xfrm>
                <a:off x="5179515" y="3098358"/>
                <a:ext cx="1616212" cy="81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l-NL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nl-N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nl-N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nl-NL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nl-NL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nl-NL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nl-NL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1600" dirty="0"/>
              </a:p>
            </p:txBody>
          </p:sp>
        </mc:Choice>
        <mc:Fallback xmlns=""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80080195-7AEC-4144-BC1D-7342A25C1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515" y="3098358"/>
                <a:ext cx="1616212" cy="8198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83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4FC38423-A128-DD45-BD84-253249619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721" y="2005307"/>
            <a:ext cx="3456000" cy="274578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854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Filters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B724D50-8986-F843-B84A-78F5FDE7AAFB}"/>
              </a:ext>
            </a:extLst>
          </p:cNvPr>
          <p:cNvSpPr/>
          <p:nvPr/>
        </p:nvSpPr>
        <p:spPr>
          <a:xfrm>
            <a:off x="1870533" y="1918301"/>
            <a:ext cx="3671415" cy="2894997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832A08C-C7CA-4F47-AA9E-B925DA3D7624}"/>
              </a:ext>
            </a:extLst>
          </p:cNvPr>
          <p:cNvSpPr txBox="1"/>
          <p:nvPr/>
        </p:nvSpPr>
        <p:spPr>
          <a:xfrm>
            <a:off x="3807502" y="4047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353F147-D895-6545-9436-5724AD879F1F}"/>
              </a:ext>
            </a:extLst>
          </p:cNvPr>
          <p:cNvSpPr txBox="1"/>
          <p:nvPr/>
        </p:nvSpPr>
        <p:spPr>
          <a:xfrm>
            <a:off x="6418521" y="3934974"/>
            <a:ext cx="1347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berekening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0EE028C-1C2F-D644-81F3-4B31E965AA9E}"/>
              </a:ext>
            </a:extLst>
          </p:cNvPr>
          <p:cNvCxnSpPr>
            <a:cxnSpLocks/>
          </p:cNvCxnSpPr>
          <p:nvPr/>
        </p:nvCxnSpPr>
        <p:spPr>
          <a:xfrm flipH="1">
            <a:off x="4854059" y="3621571"/>
            <a:ext cx="1451979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4F033201-4BD0-D242-9304-7B0193C5E04C}"/>
              </a:ext>
            </a:extLst>
          </p:cNvPr>
          <p:cNvCxnSpPr>
            <a:cxnSpLocks/>
          </p:cNvCxnSpPr>
          <p:nvPr/>
        </p:nvCxnSpPr>
        <p:spPr>
          <a:xfrm flipH="1">
            <a:off x="3632200" y="4160429"/>
            <a:ext cx="2673838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5EBFD37F-A239-9646-85B0-8816A7A1ECAA}"/>
              </a:ext>
            </a:extLst>
          </p:cNvPr>
          <p:cNvCxnSpPr>
            <a:cxnSpLocks/>
          </p:cNvCxnSpPr>
          <p:nvPr/>
        </p:nvCxnSpPr>
        <p:spPr>
          <a:xfrm flipH="1">
            <a:off x="4520188" y="2622701"/>
            <a:ext cx="1785850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25E56A71-37DE-414C-85C0-A3DD3B8245B8}"/>
              </a:ext>
            </a:extLst>
          </p:cNvPr>
          <p:cNvCxnSpPr>
            <a:cxnSpLocks/>
          </p:cNvCxnSpPr>
          <p:nvPr/>
        </p:nvCxnSpPr>
        <p:spPr>
          <a:xfrm flipH="1">
            <a:off x="5473700" y="4604929"/>
            <a:ext cx="832338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2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67E7DF-9F23-6B43-A2CD-9C9D8688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424" y="4403272"/>
            <a:ext cx="2452084" cy="190469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68BC496-DBD9-674A-ACCC-CC7726A07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362" y="4403272"/>
            <a:ext cx="2429741" cy="190469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4C425EBD-B463-E947-9336-572835CAD0CF}"/>
              </a:ext>
            </a:extLst>
          </p:cNvPr>
          <p:cNvSpPr/>
          <p:nvPr/>
        </p:nvSpPr>
        <p:spPr>
          <a:xfrm>
            <a:off x="5003007" y="5214449"/>
            <a:ext cx="1190624" cy="2437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06EBCFC-AE03-2642-8828-81A107AE074D}"/>
              </a:ext>
            </a:extLst>
          </p:cNvPr>
          <p:cNvSpPr/>
          <p:nvPr/>
        </p:nvSpPr>
        <p:spPr>
          <a:xfrm>
            <a:off x="8391398" y="5214449"/>
            <a:ext cx="2080974" cy="2437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5007AAA6-6B1F-5F4D-B2F0-BF78346C1F82}"/>
              </a:ext>
            </a:extLst>
          </p:cNvPr>
          <p:cNvSpPr/>
          <p:nvPr/>
        </p:nvSpPr>
        <p:spPr>
          <a:xfrm>
            <a:off x="737766" y="1027473"/>
            <a:ext cx="13816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202124"/>
                </a:solidFill>
              </a:rPr>
              <a:t>G</a:t>
            </a:r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rijstonen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7AA9E7E-A655-7848-85FC-A0C4648AE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15" y="1703861"/>
            <a:ext cx="2303559" cy="231601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AC39234-8848-4745-958B-62004AD07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432" y="1703861"/>
            <a:ext cx="2303559" cy="2316011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3512C6C-281E-F640-BB6E-1A6C2FE8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223" y="1703861"/>
            <a:ext cx="2303560" cy="231601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953D089-4B83-9C4C-BFF5-CD99FC811E28}"/>
              </a:ext>
            </a:extLst>
          </p:cNvPr>
          <p:cNvSpPr/>
          <p:nvPr/>
        </p:nvSpPr>
        <p:spPr>
          <a:xfrm>
            <a:off x="762852" y="620980"/>
            <a:ext cx="854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Filters</a:t>
            </a:r>
          </a:p>
        </p:txBody>
      </p:sp>
    </p:spTree>
    <p:extLst>
      <p:ext uri="{BB962C8B-B14F-4D97-AF65-F5344CB8AC3E}">
        <p14:creationId xmlns:p14="http://schemas.microsoft.com/office/powerpoint/2010/main" val="391150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A46F5CB-F1C8-8B47-B3F5-74CA6B966C0A}"/>
              </a:ext>
            </a:extLst>
          </p:cNvPr>
          <p:cNvSpPr txBox="1"/>
          <p:nvPr/>
        </p:nvSpPr>
        <p:spPr>
          <a:xfrm>
            <a:off x="6858000" y="5284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854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Filters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2D85F62-330B-D54E-891F-98F75B7BBDF4}"/>
              </a:ext>
            </a:extLst>
          </p:cNvPr>
          <p:cNvSpPr/>
          <p:nvPr/>
        </p:nvSpPr>
        <p:spPr>
          <a:xfrm>
            <a:off x="1108674" y="1782123"/>
            <a:ext cx="1603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Monochroom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A75EE9-D43A-804E-83D9-D18616D5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402" y="1924633"/>
            <a:ext cx="2441598" cy="5152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3E98BB1-6606-A44E-AF5B-2E44DF8A6D18}"/>
              </a:ext>
            </a:extLst>
          </p:cNvPr>
          <p:cNvSpPr/>
          <p:nvPr/>
        </p:nvSpPr>
        <p:spPr>
          <a:xfrm>
            <a:off x="3516498" y="1861848"/>
            <a:ext cx="2806243" cy="622589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4745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A46F5CB-F1C8-8B47-B3F5-74CA6B966C0A}"/>
              </a:ext>
            </a:extLst>
          </p:cNvPr>
          <p:cNvSpPr txBox="1"/>
          <p:nvPr/>
        </p:nvSpPr>
        <p:spPr>
          <a:xfrm>
            <a:off x="6858000" y="5284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DE1A0DD-4154-9747-AFBA-087225862BDC}"/>
              </a:ext>
            </a:extLst>
          </p:cNvPr>
          <p:cNvSpPr/>
          <p:nvPr/>
        </p:nvSpPr>
        <p:spPr>
          <a:xfrm>
            <a:off x="762852" y="620980"/>
            <a:ext cx="854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rgbClr val="202124"/>
                </a:solidFill>
                <a:effectLst/>
              </a:rPr>
              <a:t>Filters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2D85F62-330B-D54E-891F-98F75B7BBDF4}"/>
              </a:ext>
            </a:extLst>
          </p:cNvPr>
          <p:cNvSpPr/>
          <p:nvPr/>
        </p:nvSpPr>
        <p:spPr>
          <a:xfrm>
            <a:off x="1108674" y="1782123"/>
            <a:ext cx="1603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bg1">
                    <a:lumMod val="75000"/>
                  </a:schemeClr>
                </a:solidFill>
                <a:effectLst/>
              </a:rPr>
              <a:t>Monochroom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AC46ABC-4F7E-B54B-B200-4C98FED0F2DD}"/>
              </a:ext>
            </a:extLst>
          </p:cNvPr>
          <p:cNvSpPr/>
          <p:nvPr/>
        </p:nvSpPr>
        <p:spPr>
          <a:xfrm>
            <a:off x="1108673" y="2443464"/>
            <a:ext cx="1603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Negatief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F8B9181-3740-9A4C-9C3E-A7BAF4792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2443464"/>
            <a:ext cx="3900174" cy="5148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3A2748F0-47E3-4F4E-BC3F-0ABE8D7AA78D}"/>
              </a:ext>
            </a:extLst>
          </p:cNvPr>
          <p:cNvSpPr/>
          <p:nvPr/>
        </p:nvSpPr>
        <p:spPr>
          <a:xfrm>
            <a:off x="3516499" y="2378032"/>
            <a:ext cx="4088634" cy="66625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97111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5652</TotalTime>
  <Words>159</Words>
  <Application>Microsoft Macintosh PowerPoint</Application>
  <PresentationFormat>Breedbeeld</PresentationFormat>
  <Paragraphs>101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 Wikkerink</dc:creator>
  <cp:lastModifiedBy>Bert Wikkerink</cp:lastModifiedBy>
  <cp:revision>22</cp:revision>
  <dcterms:created xsi:type="dcterms:W3CDTF">2021-11-12T18:55:36Z</dcterms:created>
  <dcterms:modified xsi:type="dcterms:W3CDTF">2021-11-26T09:18:01Z</dcterms:modified>
</cp:coreProperties>
</file>